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307" r:id="rId2"/>
    <p:sldId id="310" r:id="rId3"/>
    <p:sldId id="311" r:id="rId4"/>
    <p:sldId id="312" r:id="rId5"/>
    <p:sldId id="313" r:id="rId6"/>
    <p:sldId id="314" r:id="rId7"/>
    <p:sldId id="315" r:id="rId8"/>
    <p:sldId id="316" r:id="rId9"/>
    <p:sldId id="317" r:id="rId10"/>
    <p:sldId id="318" r:id="rId11"/>
    <p:sldId id="319" r:id="rId12"/>
    <p:sldId id="320"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261" r:id="rId26"/>
  </p:sldIdLst>
  <p:sldSz cx="12192000" cy="6858000"/>
  <p:notesSz cx="6858000" cy="9144000"/>
  <p:embeddedFontLst>
    <p:embeddedFont>
      <p:font typeface="Noto Sans" panose="020B0502040504020204" pitchFamily="34" charset="0"/>
      <p:regular r:id="rId28"/>
      <p:bold r:id="rId29"/>
    </p:embeddedFont>
    <p:embeddedFont>
      <p:font typeface="Noto Sans Medium" panose="020B0604020202020204" charset="0"/>
      <p:regular r:id="rId30"/>
      <p:italic r:id="rId31"/>
    </p:embeddedFont>
    <p:embeddedFont>
      <p:font typeface="Noto Sans SemiBold" panose="020B060402020202020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iUvo1jKtctN+KrN3JJTdlODYSRt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0C1F8E-A4B2-4293-9E27-3648E995A7D1}" v="6" dt="2026-09-29T19:27:00.8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71" autoAdjust="0"/>
    <p:restoredTop sz="94658"/>
  </p:normalViewPr>
  <p:slideViewPr>
    <p:cSldViewPr snapToGrid="0">
      <p:cViewPr varScale="1">
        <p:scale>
          <a:sx n="106" d="100"/>
          <a:sy n="106" d="100"/>
        </p:scale>
        <p:origin x="69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7.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57"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56" Type="http://schemas.microsoft.com/office/2016/11/relationships/changesInfo" Target="changesInfos/changesInfo1.xml"/><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 Salomé Cedillo Villar" userId="7837c765-34e8-4206-9da4-fa0d32484758" providerId="ADAL" clId="{2555E252-14DC-4F29-B97A-39C9CD1B786B}"/>
    <pc:docChg chg="undo custSel addSld delSld modSld sldOrd">
      <pc:chgData name="Ma. Salomé Cedillo Villar" userId="7837c765-34e8-4206-9da4-fa0d32484758" providerId="ADAL" clId="{2555E252-14DC-4F29-B97A-39C9CD1B786B}" dt="2026-09-30T00:43:48.913" v="383" actId="1076"/>
      <pc:docMkLst>
        <pc:docMk/>
      </pc:docMkLst>
      <pc:sldChg chg="modSp del mod">
        <pc:chgData name="Ma. Salomé Cedillo Villar" userId="7837c765-34e8-4206-9da4-fa0d32484758" providerId="ADAL" clId="{2555E252-14DC-4F29-B97A-39C9CD1B786B}" dt="2026-09-29T19:23:45.119" v="157" actId="2696"/>
        <pc:sldMkLst>
          <pc:docMk/>
          <pc:sldMk cId="0" sldId="256"/>
        </pc:sldMkLst>
        <pc:spChg chg="mod">
          <ac:chgData name="Ma. Salomé Cedillo Villar" userId="7837c765-34e8-4206-9da4-fa0d32484758" providerId="ADAL" clId="{2555E252-14DC-4F29-B97A-39C9CD1B786B}" dt="2026-09-29T18:45:38.867" v="3" actId="1076"/>
          <ac:spMkLst>
            <pc:docMk/>
            <pc:sldMk cId="0" sldId="256"/>
            <ac:spMk id="33" creationId="{00000000-0000-0000-0000-000000000000}"/>
          </ac:spMkLst>
        </pc:spChg>
      </pc:sldChg>
      <pc:sldChg chg="del ord">
        <pc:chgData name="Ma. Salomé Cedillo Villar" userId="7837c765-34e8-4206-9da4-fa0d32484758" providerId="ADAL" clId="{2555E252-14DC-4F29-B97A-39C9CD1B786B}" dt="2026-09-29T19:23:49.868" v="158" actId="2696"/>
        <pc:sldMkLst>
          <pc:docMk/>
          <pc:sldMk cId="0" sldId="259"/>
        </pc:sldMkLst>
      </pc:sldChg>
      <pc:sldChg chg="del ord">
        <pc:chgData name="Ma. Salomé Cedillo Villar" userId="7837c765-34e8-4206-9da4-fa0d32484758" providerId="ADAL" clId="{2555E252-14DC-4F29-B97A-39C9CD1B786B}" dt="2026-09-29T19:23:59.057" v="160" actId="2696"/>
        <pc:sldMkLst>
          <pc:docMk/>
          <pc:sldMk cId="0" sldId="260"/>
        </pc:sldMkLst>
      </pc:sldChg>
      <pc:sldChg chg="add del">
        <pc:chgData name="Ma. Salomé Cedillo Villar" userId="7837c765-34e8-4206-9da4-fa0d32484758" providerId="ADAL" clId="{2555E252-14DC-4F29-B97A-39C9CD1B786B}" dt="2026-09-29T20:04:23.154" v="267" actId="2696"/>
        <pc:sldMkLst>
          <pc:docMk/>
          <pc:sldMk cId="0" sldId="261"/>
        </pc:sldMkLst>
      </pc:sldChg>
      <pc:sldChg chg="del">
        <pc:chgData name="Ma. Salomé Cedillo Villar" userId="7837c765-34e8-4206-9da4-fa0d32484758" providerId="ADAL" clId="{2555E252-14DC-4F29-B97A-39C9CD1B786B}" dt="2026-09-29T19:25:26.790" v="161" actId="2696"/>
        <pc:sldMkLst>
          <pc:docMk/>
          <pc:sldMk cId="785340272" sldId="263"/>
        </pc:sldMkLst>
      </pc:sldChg>
      <pc:sldChg chg="del">
        <pc:chgData name="Ma. Salomé Cedillo Villar" userId="7837c765-34e8-4206-9da4-fa0d32484758" providerId="ADAL" clId="{2555E252-14DC-4F29-B97A-39C9CD1B786B}" dt="2026-09-29T19:25:31.310" v="162" actId="2696"/>
        <pc:sldMkLst>
          <pc:docMk/>
          <pc:sldMk cId="2361324411" sldId="264"/>
        </pc:sldMkLst>
      </pc:sldChg>
      <pc:sldChg chg="modSp del mod ord">
        <pc:chgData name="Ma. Salomé Cedillo Villar" userId="7837c765-34e8-4206-9da4-fa0d32484758" providerId="ADAL" clId="{2555E252-14DC-4F29-B97A-39C9CD1B786B}" dt="2026-09-29T19:23:56.655" v="159" actId="2696"/>
        <pc:sldMkLst>
          <pc:docMk/>
          <pc:sldMk cId="2409889142" sldId="268"/>
        </pc:sldMkLst>
        <pc:spChg chg="mod">
          <ac:chgData name="Ma. Salomé Cedillo Villar" userId="7837c765-34e8-4206-9da4-fa0d32484758" providerId="ADAL" clId="{2555E252-14DC-4F29-B97A-39C9CD1B786B}" dt="2026-09-29T18:50:31.659" v="47" actId="20577"/>
          <ac:spMkLst>
            <pc:docMk/>
            <pc:sldMk cId="2409889142" sldId="268"/>
            <ac:spMk id="78" creationId="{8624ECD7-0805-D2FE-2242-473CFBFCD41C}"/>
          </ac:spMkLst>
        </pc:spChg>
      </pc:sldChg>
      <pc:sldChg chg="del">
        <pc:chgData name="Ma. Salomé Cedillo Villar" userId="7837c765-34e8-4206-9da4-fa0d32484758" providerId="ADAL" clId="{2555E252-14DC-4F29-B97A-39C9CD1B786B}" dt="2026-09-29T19:25:36.277" v="163" actId="2696"/>
        <pc:sldMkLst>
          <pc:docMk/>
          <pc:sldMk cId="3188885481" sldId="269"/>
        </pc:sldMkLst>
      </pc:sldChg>
      <pc:sldChg chg="del">
        <pc:chgData name="Ma. Salomé Cedillo Villar" userId="7837c765-34e8-4206-9da4-fa0d32484758" providerId="ADAL" clId="{2555E252-14DC-4F29-B97A-39C9CD1B786B}" dt="2026-09-29T19:25:51.414" v="164" actId="2696"/>
        <pc:sldMkLst>
          <pc:docMk/>
          <pc:sldMk cId="1647858484" sldId="270"/>
        </pc:sldMkLst>
      </pc:sldChg>
      <pc:sldChg chg="del">
        <pc:chgData name="Ma. Salomé Cedillo Villar" userId="7837c765-34e8-4206-9da4-fa0d32484758" providerId="ADAL" clId="{2555E252-14DC-4F29-B97A-39C9CD1B786B}" dt="2026-09-29T19:26:02.635" v="165" actId="2696"/>
        <pc:sldMkLst>
          <pc:docMk/>
          <pc:sldMk cId="3846415287" sldId="271"/>
        </pc:sldMkLst>
      </pc:sldChg>
      <pc:sldChg chg="del">
        <pc:chgData name="Ma. Salomé Cedillo Villar" userId="7837c765-34e8-4206-9da4-fa0d32484758" providerId="ADAL" clId="{2555E252-14DC-4F29-B97A-39C9CD1B786B}" dt="2026-09-29T19:26:06.952" v="166" actId="2696"/>
        <pc:sldMkLst>
          <pc:docMk/>
          <pc:sldMk cId="1261875957" sldId="272"/>
        </pc:sldMkLst>
      </pc:sldChg>
      <pc:sldChg chg="del">
        <pc:chgData name="Ma. Salomé Cedillo Villar" userId="7837c765-34e8-4206-9da4-fa0d32484758" providerId="ADAL" clId="{2555E252-14DC-4F29-B97A-39C9CD1B786B}" dt="2026-09-29T19:56:01.306" v="224" actId="2696"/>
        <pc:sldMkLst>
          <pc:docMk/>
          <pc:sldMk cId="3752831124" sldId="273"/>
        </pc:sldMkLst>
      </pc:sldChg>
      <pc:sldChg chg="del">
        <pc:chgData name="Ma. Salomé Cedillo Villar" userId="7837c765-34e8-4206-9da4-fa0d32484758" providerId="ADAL" clId="{2555E252-14DC-4F29-B97A-39C9CD1B786B}" dt="2026-09-29T19:55:59.707" v="223" actId="2696"/>
        <pc:sldMkLst>
          <pc:docMk/>
          <pc:sldMk cId="3161747854" sldId="274"/>
        </pc:sldMkLst>
      </pc:sldChg>
      <pc:sldChg chg="del">
        <pc:chgData name="Ma. Salomé Cedillo Villar" userId="7837c765-34e8-4206-9da4-fa0d32484758" providerId="ADAL" clId="{2555E252-14DC-4F29-B97A-39C9CD1B786B}" dt="2026-09-29T19:55:56.925" v="221" actId="2696"/>
        <pc:sldMkLst>
          <pc:docMk/>
          <pc:sldMk cId="2435041491" sldId="275"/>
        </pc:sldMkLst>
      </pc:sldChg>
      <pc:sldChg chg="del">
        <pc:chgData name="Ma. Salomé Cedillo Villar" userId="7837c765-34e8-4206-9da4-fa0d32484758" providerId="ADAL" clId="{2555E252-14DC-4F29-B97A-39C9CD1B786B}" dt="2026-09-29T19:55:55.698" v="220" actId="2696"/>
        <pc:sldMkLst>
          <pc:docMk/>
          <pc:sldMk cId="232690822" sldId="276"/>
        </pc:sldMkLst>
      </pc:sldChg>
      <pc:sldChg chg="del">
        <pc:chgData name="Ma. Salomé Cedillo Villar" userId="7837c765-34e8-4206-9da4-fa0d32484758" providerId="ADAL" clId="{2555E252-14DC-4F29-B97A-39C9CD1B786B}" dt="2026-09-29T19:55:53.655" v="219" actId="2696"/>
        <pc:sldMkLst>
          <pc:docMk/>
          <pc:sldMk cId="3214502976" sldId="277"/>
        </pc:sldMkLst>
      </pc:sldChg>
      <pc:sldChg chg="del">
        <pc:chgData name="Ma. Salomé Cedillo Villar" userId="7837c765-34e8-4206-9da4-fa0d32484758" providerId="ADAL" clId="{2555E252-14DC-4F29-B97A-39C9CD1B786B}" dt="2026-09-29T19:55:58.204" v="222" actId="2696"/>
        <pc:sldMkLst>
          <pc:docMk/>
          <pc:sldMk cId="2350599503" sldId="278"/>
        </pc:sldMkLst>
      </pc:sldChg>
      <pc:sldChg chg="del">
        <pc:chgData name="Ma. Salomé Cedillo Villar" userId="7837c765-34e8-4206-9da4-fa0d32484758" providerId="ADAL" clId="{2555E252-14DC-4F29-B97A-39C9CD1B786B}" dt="2026-09-29T19:55:50.742" v="218" actId="2696"/>
        <pc:sldMkLst>
          <pc:docMk/>
          <pc:sldMk cId="752966361" sldId="279"/>
        </pc:sldMkLst>
      </pc:sldChg>
      <pc:sldChg chg="del">
        <pc:chgData name="Ma. Salomé Cedillo Villar" userId="7837c765-34e8-4206-9da4-fa0d32484758" providerId="ADAL" clId="{2555E252-14DC-4F29-B97A-39C9CD1B786B}" dt="2026-09-29T19:55:46.376" v="217" actId="2696"/>
        <pc:sldMkLst>
          <pc:docMk/>
          <pc:sldMk cId="963341844" sldId="280"/>
        </pc:sldMkLst>
      </pc:sldChg>
      <pc:sldChg chg="del">
        <pc:chgData name="Ma. Salomé Cedillo Villar" userId="7837c765-34e8-4206-9da4-fa0d32484758" providerId="ADAL" clId="{2555E252-14DC-4F29-B97A-39C9CD1B786B}" dt="2026-09-29T19:56:34.780" v="229" actId="2696"/>
        <pc:sldMkLst>
          <pc:docMk/>
          <pc:sldMk cId="4176782993" sldId="281"/>
        </pc:sldMkLst>
      </pc:sldChg>
      <pc:sldChg chg="del">
        <pc:chgData name="Ma. Salomé Cedillo Villar" userId="7837c765-34e8-4206-9da4-fa0d32484758" providerId="ADAL" clId="{2555E252-14DC-4F29-B97A-39C9CD1B786B}" dt="2026-09-29T19:57:30.801" v="238" actId="2696"/>
        <pc:sldMkLst>
          <pc:docMk/>
          <pc:sldMk cId="437372442" sldId="282"/>
        </pc:sldMkLst>
      </pc:sldChg>
      <pc:sldChg chg="del">
        <pc:chgData name="Ma. Salomé Cedillo Villar" userId="7837c765-34e8-4206-9da4-fa0d32484758" providerId="ADAL" clId="{2555E252-14DC-4F29-B97A-39C9CD1B786B}" dt="2026-09-29T20:04:07.199" v="263" actId="2696"/>
        <pc:sldMkLst>
          <pc:docMk/>
          <pc:sldMk cId="3747647272" sldId="283"/>
        </pc:sldMkLst>
      </pc:sldChg>
      <pc:sldChg chg="del">
        <pc:chgData name="Ma. Salomé Cedillo Villar" userId="7837c765-34e8-4206-9da4-fa0d32484758" providerId="ADAL" clId="{2555E252-14DC-4F29-B97A-39C9CD1B786B}" dt="2026-09-29T20:04:10.870" v="264" actId="2696"/>
        <pc:sldMkLst>
          <pc:docMk/>
          <pc:sldMk cId="55357081" sldId="284"/>
        </pc:sldMkLst>
      </pc:sldChg>
      <pc:sldChg chg="del">
        <pc:chgData name="Ma. Salomé Cedillo Villar" userId="7837c765-34e8-4206-9da4-fa0d32484758" providerId="ADAL" clId="{2555E252-14DC-4F29-B97A-39C9CD1B786B}" dt="2026-09-29T20:04:30.654" v="268" actId="2696"/>
        <pc:sldMkLst>
          <pc:docMk/>
          <pc:sldMk cId="962655013" sldId="285"/>
        </pc:sldMkLst>
      </pc:sldChg>
      <pc:sldChg chg="del">
        <pc:chgData name="Ma. Salomé Cedillo Villar" userId="7837c765-34e8-4206-9da4-fa0d32484758" providerId="ADAL" clId="{2555E252-14DC-4F29-B97A-39C9CD1B786B}" dt="2026-09-29T20:04:16.629" v="265" actId="2696"/>
        <pc:sldMkLst>
          <pc:docMk/>
          <pc:sldMk cId="4272467932" sldId="286"/>
        </pc:sldMkLst>
      </pc:sldChg>
      <pc:sldChg chg="addSp delSp modSp add mod">
        <pc:chgData name="Ma. Salomé Cedillo Villar" userId="7837c765-34e8-4206-9da4-fa0d32484758" providerId="ADAL" clId="{2555E252-14DC-4F29-B97A-39C9CD1B786B}" dt="2026-09-29T18:46:53.357" v="20" actId="20577"/>
        <pc:sldMkLst>
          <pc:docMk/>
          <pc:sldMk cId="2747241526" sldId="307"/>
        </pc:sldMkLst>
        <pc:spChg chg="mod">
          <ac:chgData name="Ma. Salomé Cedillo Villar" userId="7837c765-34e8-4206-9da4-fa0d32484758" providerId="ADAL" clId="{2555E252-14DC-4F29-B97A-39C9CD1B786B}" dt="2026-09-29T18:46:53.357" v="20" actId="20577"/>
          <ac:spMkLst>
            <pc:docMk/>
            <pc:sldMk cId="2747241526" sldId="307"/>
            <ac:spMk id="2" creationId="{890C0C11-53E7-FE51-C734-ED66218DDD49}"/>
          </ac:spMkLst>
        </pc:spChg>
        <pc:grpChg chg="del">
          <ac:chgData name="Ma. Salomé Cedillo Villar" userId="7837c765-34e8-4206-9da4-fa0d32484758" providerId="ADAL" clId="{2555E252-14DC-4F29-B97A-39C9CD1B786B}" dt="2026-09-29T18:46:11.853" v="9" actId="478"/>
          <ac:grpSpMkLst>
            <pc:docMk/>
            <pc:sldMk cId="2747241526" sldId="307"/>
            <ac:grpSpMk id="9" creationId="{5CDB1A3B-4CBF-C8EC-9A50-82F8F455D4BA}"/>
          </ac:grpSpMkLst>
        </pc:grpChg>
        <pc:picChg chg="add mod">
          <ac:chgData name="Ma. Salomé Cedillo Villar" userId="7837c765-34e8-4206-9da4-fa0d32484758" providerId="ADAL" clId="{2555E252-14DC-4F29-B97A-39C9CD1B786B}" dt="2026-09-29T18:45:29.779" v="2" actId="1076"/>
          <ac:picMkLst>
            <pc:docMk/>
            <pc:sldMk cId="2747241526" sldId="307"/>
            <ac:picMk id="4" creationId="{4445801D-F5E1-1DB9-36C6-A6B814C54A88}"/>
          </ac:picMkLst>
        </pc:picChg>
        <pc:picChg chg="add mod">
          <ac:chgData name="Ma. Salomé Cedillo Villar" userId="7837c765-34e8-4206-9da4-fa0d32484758" providerId="ADAL" clId="{2555E252-14DC-4F29-B97A-39C9CD1B786B}" dt="2026-09-29T18:46:34.717" v="13" actId="1076"/>
          <ac:picMkLst>
            <pc:docMk/>
            <pc:sldMk cId="2747241526" sldId="307"/>
            <ac:picMk id="7" creationId="{AE44B5A3-52F3-9E74-760E-E149A85728C6}"/>
          </ac:picMkLst>
        </pc:picChg>
      </pc:sldChg>
      <pc:sldChg chg="addSp delSp modSp add mod">
        <pc:chgData name="Ma. Salomé Cedillo Villar" userId="7837c765-34e8-4206-9da4-fa0d32484758" providerId="ADAL" clId="{2555E252-14DC-4F29-B97A-39C9CD1B786B}" dt="2026-09-29T18:48:59.886" v="37" actId="29295"/>
        <pc:sldMkLst>
          <pc:docMk/>
          <pc:sldMk cId="2314090262" sldId="310"/>
        </pc:sldMkLst>
        <pc:spChg chg="mod">
          <ac:chgData name="Ma. Salomé Cedillo Villar" userId="7837c765-34e8-4206-9da4-fa0d32484758" providerId="ADAL" clId="{2555E252-14DC-4F29-B97A-39C9CD1B786B}" dt="2026-09-29T18:47:42.250" v="24" actId="255"/>
          <ac:spMkLst>
            <pc:docMk/>
            <pc:sldMk cId="2314090262" sldId="310"/>
            <ac:spMk id="2" creationId="{D87A37B6-61F2-D8C7-DD9F-1C0537C13745}"/>
          </ac:spMkLst>
        </pc:spChg>
        <pc:spChg chg="del">
          <ac:chgData name="Ma. Salomé Cedillo Villar" userId="7837c765-34e8-4206-9da4-fa0d32484758" providerId="ADAL" clId="{2555E252-14DC-4F29-B97A-39C9CD1B786B}" dt="2026-09-29T18:47:46.806" v="25" actId="34307"/>
          <ac:spMkLst>
            <pc:docMk/>
            <pc:sldMk cId="2314090262" sldId="310"/>
            <ac:spMk id="3" creationId="{E6306B3F-4B04-027D-3D20-75960FDB8B51}"/>
          </ac:spMkLst>
        </pc:spChg>
        <pc:spChg chg="add del mod">
          <ac:chgData name="Ma. Salomé Cedillo Villar" userId="7837c765-34e8-4206-9da4-fa0d32484758" providerId="ADAL" clId="{2555E252-14DC-4F29-B97A-39C9CD1B786B}" dt="2026-09-29T18:48:11.056" v="29" actId="478"/>
          <ac:spMkLst>
            <pc:docMk/>
            <pc:sldMk cId="2314090262" sldId="310"/>
            <ac:spMk id="7" creationId="{ECC8F9F7-D43D-9B43-A935-059AC1B8E43F}"/>
          </ac:spMkLst>
        </pc:spChg>
        <pc:picChg chg="add del mod ord">
          <ac:chgData name="Ma. Salomé Cedillo Villar" userId="7837c765-34e8-4206-9da4-fa0d32484758" providerId="ADAL" clId="{2555E252-14DC-4F29-B97A-39C9CD1B786B}" dt="2026-09-29T18:47:52.471" v="27" actId="478"/>
          <ac:picMkLst>
            <pc:docMk/>
            <pc:sldMk cId="2314090262" sldId="310"/>
            <ac:picMk id="4" creationId="{4BA0B68D-FDE0-B631-AD51-6931122DDA0D}"/>
          </ac:picMkLst>
        </pc:picChg>
        <pc:picChg chg="add mod">
          <ac:chgData name="Ma. Salomé Cedillo Villar" userId="7837c765-34e8-4206-9da4-fa0d32484758" providerId="ADAL" clId="{2555E252-14DC-4F29-B97A-39C9CD1B786B}" dt="2026-09-29T18:48:59.886" v="37" actId="29295"/>
          <ac:picMkLst>
            <pc:docMk/>
            <pc:sldMk cId="2314090262" sldId="310"/>
            <ac:picMk id="9" creationId="{11B7E3A8-525A-7864-8976-A89AC639E977}"/>
          </ac:picMkLst>
        </pc:picChg>
      </pc:sldChg>
      <pc:sldChg chg="addSp delSp modSp add mod">
        <pc:chgData name="Ma. Salomé Cedillo Villar" userId="7837c765-34e8-4206-9da4-fa0d32484758" providerId="ADAL" clId="{2555E252-14DC-4F29-B97A-39C9CD1B786B}" dt="2026-09-29T19:07:39.510" v="124" actId="5793"/>
        <pc:sldMkLst>
          <pc:docMk/>
          <pc:sldMk cId="4268813653" sldId="311"/>
        </pc:sldMkLst>
        <pc:spChg chg="del mod">
          <ac:chgData name="Ma. Salomé Cedillo Villar" userId="7837c765-34e8-4206-9da4-fa0d32484758" providerId="ADAL" clId="{2555E252-14DC-4F29-B97A-39C9CD1B786B}" dt="2026-09-29T18:51:43.499" v="52" actId="478"/>
          <ac:spMkLst>
            <pc:docMk/>
            <pc:sldMk cId="4268813653" sldId="311"/>
            <ac:spMk id="2" creationId="{B14806E8-F50F-B17A-8698-B0886BB965CA}"/>
          </ac:spMkLst>
        </pc:spChg>
        <pc:spChg chg="add mod">
          <ac:chgData name="Ma. Salomé Cedillo Villar" userId="7837c765-34e8-4206-9da4-fa0d32484758" providerId="ADAL" clId="{2555E252-14DC-4F29-B97A-39C9CD1B786B}" dt="2026-09-29T18:53:41.586" v="77" actId="1076"/>
          <ac:spMkLst>
            <pc:docMk/>
            <pc:sldMk cId="4268813653" sldId="311"/>
            <ac:spMk id="9" creationId="{1C0BE7F8-0F75-F67E-5D83-B4C79E022D7A}"/>
          </ac:spMkLst>
        </pc:spChg>
        <pc:spChg chg="add mod">
          <ac:chgData name="Ma. Salomé Cedillo Villar" userId="7837c765-34e8-4206-9da4-fa0d32484758" providerId="ADAL" clId="{2555E252-14DC-4F29-B97A-39C9CD1B786B}" dt="2026-09-29T19:07:39.510" v="124" actId="5793"/>
          <ac:spMkLst>
            <pc:docMk/>
            <pc:sldMk cId="4268813653" sldId="311"/>
            <ac:spMk id="11" creationId="{A0485907-2CA9-ADF9-DAC0-2CA7990700AB}"/>
          </ac:spMkLst>
        </pc:spChg>
        <pc:spChg chg="add">
          <ac:chgData name="Ma. Salomé Cedillo Villar" userId="7837c765-34e8-4206-9da4-fa0d32484758" providerId="ADAL" clId="{2555E252-14DC-4F29-B97A-39C9CD1B786B}" dt="2026-09-29T18:54:25.298" v="79" actId="22"/>
          <ac:spMkLst>
            <pc:docMk/>
            <pc:sldMk cId="4268813653" sldId="311"/>
            <ac:spMk id="13" creationId="{158FE3A4-7C2E-F31B-92EA-39378CEFA634}"/>
          </ac:spMkLst>
        </pc:spChg>
        <pc:grpChg chg="del">
          <ac:chgData name="Ma. Salomé Cedillo Villar" userId="7837c765-34e8-4206-9da4-fa0d32484758" providerId="ADAL" clId="{2555E252-14DC-4F29-B97A-39C9CD1B786B}" dt="2026-09-29T18:50:54.451" v="49" actId="478"/>
          <ac:grpSpMkLst>
            <pc:docMk/>
            <pc:sldMk cId="4268813653" sldId="311"/>
            <ac:grpSpMk id="14" creationId="{3988249D-01EA-BB88-D825-1E45D150E0A0}"/>
          </ac:grpSpMkLst>
        </pc:grpChg>
        <pc:picChg chg="add mod">
          <ac:chgData name="Ma. Salomé Cedillo Villar" userId="7837c765-34e8-4206-9da4-fa0d32484758" providerId="ADAL" clId="{2555E252-14DC-4F29-B97A-39C9CD1B786B}" dt="2026-09-29T18:52:27.326" v="61" actId="1076"/>
          <ac:picMkLst>
            <pc:docMk/>
            <pc:sldMk cId="4268813653" sldId="311"/>
            <ac:picMk id="5" creationId="{08712F5B-2E8C-765B-B388-61B05C814223}"/>
          </ac:picMkLst>
        </pc:picChg>
        <pc:picChg chg="add mod modCrop">
          <ac:chgData name="Ma. Salomé Cedillo Villar" userId="7837c765-34e8-4206-9da4-fa0d32484758" providerId="ADAL" clId="{2555E252-14DC-4F29-B97A-39C9CD1B786B}" dt="2026-09-29T18:52:59.639" v="67" actId="1076"/>
          <ac:picMkLst>
            <pc:docMk/>
            <pc:sldMk cId="4268813653" sldId="311"/>
            <ac:picMk id="7" creationId="{4B2074CD-1839-D95A-C630-55E665325C96}"/>
          </ac:picMkLst>
        </pc:picChg>
      </pc:sldChg>
      <pc:sldChg chg="addSp modSp add mod">
        <pc:chgData name="Ma. Salomé Cedillo Villar" userId="7837c765-34e8-4206-9da4-fa0d32484758" providerId="ADAL" clId="{2555E252-14DC-4F29-B97A-39C9CD1B786B}" dt="2026-09-29T19:07:06.095" v="115" actId="14100"/>
        <pc:sldMkLst>
          <pc:docMk/>
          <pc:sldMk cId="2118180068" sldId="312"/>
        </pc:sldMkLst>
        <pc:spChg chg="add mod">
          <ac:chgData name="Ma. Salomé Cedillo Villar" userId="7837c765-34e8-4206-9da4-fa0d32484758" providerId="ADAL" clId="{2555E252-14DC-4F29-B97A-39C9CD1B786B}" dt="2026-09-29T19:00:33.181" v="92" actId="1076"/>
          <ac:spMkLst>
            <pc:docMk/>
            <pc:sldMk cId="2118180068" sldId="312"/>
            <ac:spMk id="3" creationId="{BF1E5BDD-A3DC-E3C6-23B0-7DC565E8B14B}"/>
          </ac:spMkLst>
        </pc:spChg>
        <pc:spChg chg="add mod">
          <ac:chgData name="Ma. Salomé Cedillo Villar" userId="7837c765-34e8-4206-9da4-fa0d32484758" providerId="ADAL" clId="{2555E252-14DC-4F29-B97A-39C9CD1B786B}" dt="2026-09-29T19:07:06.095" v="115" actId="14100"/>
          <ac:spMkLst>
            <pc:docMk/>
            <pc:sldMk cId="2118180068" sldId="312"/>
            <ac:spMk id="8" creationId="{EE414B22-6CBF-56F7-BC43-DDDA35700B07}"/>
          </ac:spMkLst>
        </pc:spChg>
        <pc:spChg chg="add mod">
          <ac:chgData name="Ma. Salomé Cedillo Villar" userId="7837c765-34e8-4206-9da4-fa0d32484758" providerId="ADAL" clId="{2555E252-14DC-4F29-B97A-39C9CD1B786B}" dt="2026-09-29T19:00:36.766" v="93" actId="1076"/>
          <ac:spMkLst>
            <pc:docMk/>
            <pc:sldMk cId="2118180068" sldId="312"/>
            <ac:spMk id="10" creationId="{BE343669-96D9-D059-C3FB-CCBA85A150D5}"/>
          </ac:spMkLst>
        </pc:spChg>
      </pc:sldChg>
      <pc:sldChg chg="addSp modSp add mod">
        <pc:chgData name="Ma. Salomé Cedillo Villar" userId="7837c765-34e8-4206-9da4-fa0d32484758" providerId="ADAL" clId="{2555E252-14DC-4F29-B97A-39C9CD1B786B}" dt="2026-09-29T19:06:22.878" v="111" actId="1076"/>
        <pc:sldMkLst>
          <pc:docMk/>
          <pc:sldMk cId="1087283875" sldId="313"/>
        </pc:sldMkLst>
        <pc:spChg chg="add mod">
          <ac:chgData name="Ma. Salomé Cedillo Villar" userId="7837c765-34e8-4206-9da4-fa0d32484758" providerId="ADAL" clId="{2555E252-14DC-4F29-B97A-39C9CD1B786B}" dt="2026-09-29T19:04:26.470" v="99" actId="1076"/>
          <ac:spMkLst>
            <pc:docMk/>
            <pc:sldMk cId="1087283875" sldId="313"/>
            <ac:spMk id="3" creationId="{81327E2E-92FF-6D82-2C58-B1E13F4AFE9D}"/>
          </ac:spMkLst>
        </pc:spChg>
        <pc:spChg chg="add mod">
          <ac:chgData name="Ma. Salomé Cedillo Villar" userId="7837c765-34e8-4206-9da4-fa0d32484758" providerId="ADAL" clId="{2555E252-14DC-4F29-B97A-39C9CD1B786B}" dt="2026-09-29T19:06:22.878" v="111" actId="1076"/>
          <ac:spMkLst>
            <pc:docMk/>
            <pc:sldMk cId="1087283875" sldId="313"/>
            <ac:spMk id="8" creationId="{3B816F48-8B1A-977D-7FF6-FE6C0ADDFB10}"/>
          </ac:spMkLst>
        </pc:spChg>
        <pc:spChg chg="add mod">
          <ac:chgData name="Ma. Salomé Cedillo Villar" userId="7837c765-34e8-4206-9da4-fa0d32484758" providerId="ADAL" clId="{2555E252-14DC-4F29-B97A-39C9CD1B786B}" dt="2026-09-29T19:05:05.374" v="103" actId="1076"/>
          <ac:spMkLst>
            <pc:docMk/>
            <pc:sldMk cId="1087283875" sldId="313"/>
            <ac:spMk id="10" creationId="{8D56D9D8-B51D-5E59-EC76-FAFD6BD3A5FE}"/>
          </ac:spMkLst>
        </pc:spChg>
      </pc:sldChg>
      <pc:sldChg chg="addSp modSp add mod">
        <pc:chgData name="Ma. Salomé Cedillo Villar" userId="7837c765-34e8-4206-9da4-fa0d32484758" providerId="ADAL" clId="{2555E252-14DC-4F29-B97A-39C9CD1B786B}" dt="2026-09-29T19:06:00.503" v="108" actId="1076"/>
        <pc:sldMkLst>
          <pc:docMk/>
          <pc:sldMk cId="262441529" sldId="314"/>
        </pc:sldMkLst>
        <pc:spChg chg="add">
          <ac:chgData name="Ma. Salomé Cedillo Villar" userId="7837c765-34e8-4206-9da4-fa0d32484758" providerId="ADAL" clId="{2555E252-14DC-4F29-B97A-39C9CD1B786B}" dt="2026-09-29T19:05:22.435" v="104" actId="22"/>
          <ac:spMkLst>
            <pc:docMk/>
            <pc:sldMk cId="262441529" sldId="314"/>
            <ac:spMk id="3" creationId="{FC40A7B6-63C2-D76C-456D-7DDE5E72B78A}"/>
          </ac:spMkLst>
        </pc:spChg>
        <pc:spChg chg="add mod">
          <ac:chgData name="Ma. Salomé Cedillo Villar" userId="7837c765-34e8-4206-9da4-fa0d32484758" providerId="ADAL" clId="{2555E252-14DC-4F29-B97A-39C9CD1B786B}" dt="2026-09-29T19:06:00.503" v="108" actId="1076"/>
          <ac:spMkLst>
            <pc:docMk/>
            <pc:sldMk cId="262441529" sldId="314"/>
            <ac:spMk id="8" creationId="{C9DE2438-FDE2-55F4-8689-EAD5D7CF8106}"/>
          </ac:spMkLst>
        </pc:spChg>
      </pc:sldChg>
      <pc:sldChg chg="addSp modSp add mod">
        <pc:chgData name="Ma. Salomé Cedillo Villar" userId="7837c765-34e8-4206-9da4-fa0d32484758" providerId="ADAL" clId="{2555E252-14DC-4F29-B97A-39C9CD1B786B}" dt="2026-09-29T20:24:31.092" v="313" actId="20577"/>
        <pc:sldMkLst>
          <pc:docMk/>
          <pc:sldMk cId="2837760216" sldId="315"/>
        </pc:sldMkLst>
        <pc:spChg chg="add">
          <ac:chgData name="Ma. Salomé Cedillo Villar" userId="7837c765-34e8-4206-9da4-fa0d32484758" providerId="ADAL" clId="{2555E252-14DC-4F29-B97A-39C9CD1B786B}" dt="2026-09-29T19:08:06.209" v="125" actId="22"/>
          <ac:spMkLst>
            <pc:docMk/>
            <pc:sldMk cId="2837760216" sldId="315"/>
            <ac:spMk id="3" creationId="{715D9BAA-7BE4-C91E-04E0-7A9A30472BE3}"/>
          </ac:spMkLst>
        </pc:spChg>
        <pc:spChg chg="add mod">
          <ac:chgData name="Ma. Salomé Cedillo Villar" userId="7837c765-34e8-4206-9da4-fa0d32484758" providerId="ADAL" clId="{2555E252-14DC-4F29-B97A-39C9CD1B786B}" dt="2026-09-29T19:08:27.462" v="127" actId="1076"/>
          <ac:spMkLst>
            <pc:docMk/>
            <pc:sldMk cId="2837760216" sldId="315"/>
            <ac:spMk id="8" creationId="{B6A21CF4-6454-EE54-3D72-F6A92369EB13}"/>
          </ac:spMkLst>
        </pc:spChg>
        <pc:spChg chg="add mod">
          <ac:chgData name="Ma. Salomé Cedillo Villar" userId="7837c765-34e8-4206-9da4-fa0d32484758" providerId="ADAL" clId="{2555E252-14DC-4F29-B97A-39C9CD1B786B}" dt="2026-09-29T20:24:31.092" v="313" actId="20577"/>
          <ac:spMkLst>
            <pc:docMk/>
            <pc:sldMk cId="2837760216" sldId="315"/>
            <ac:spMk id="10" creationId="{84300FC3-37C7-7525-5DCB-B348B86DEA35}"/>
          </ac:spMkLst>
        </pc:spChg>
      </pc:sldChg>
      <pc:sldChg chg="addSp modSp add mod">
        <pc:chgData name="Ma. Salomé Cedillo Villar" userId="7837c765-34e8-4206-9da4-fa0d32484758" providerId="ADAL" clId="{2555E252-14DC-4F29-B97A-39C9CD1B786B}" dt="2026-09-29T19:10:22.366" v="131" actId="1076"/>
        <pc:sldMkLst>
          <pc:docMk/>
          <pc:sldMk cId="2625438366" sldId="316"/>
        </pc:sldMkLst>
        <pc:spChg chg="add">
          <ac:chgData name="Ma. Salomé Cedillo Villar" userId="7837c765-34e8-4206-9da4-fa0d32484758" providerId="ADAL" clId="{2555E252-14DC-4F29-B97A-39C9CD1B786B}" dt="2026-09-29T19:10:03.235" v="129" actId="22"/>
          <ac:spMkLst>
            <pc:docMk/>
            <pc:sldMk cId="2625438366" sldId="316"/>
            <ac:spMk id="3" creationId="{D5453E44-76BC-EA78-D4D3-154CDCEF0185}"/>
          </ac:spMkLst>
        </pc:spChg>
        <pc:spChg chg="add mod">
          <ac:chgData name="Ma. Salomé Cedillo Villar" userId="7837c765-34e8-4206-9da4-fa0d32484758" providerId="ADAL" clId="{2555E252-14DC-4F29-B97A-39C9CD1B786B}" dt="2026-09-29T19:10:22.366" v="131" actId="1076"/>
          <ac:spMkLst>
            <pc:docMk/>
            <pc:sldMk cId="2625438366" sldId="316"/>
            <ac:spMk id="8" creationId="{29AE4260-0C4B-7497-2912-78D214E404C6}"/>
          </ac:spMkLst>
        </pc:spChg>
      </pc:sldChg>
      <pc:sldChg chg="addSp modSp add mod">
        <pc:chgData name="Ma. Salomé Cedillo Villar" userId="7837c765-34e8-4206-9da4-fa0d32484758" providerId="ADAL" clId="{2555E252-14DC-4F29-B97A-39C9CD1B786B}" dt="2026-09-29T19:11:25.182" v="135" actId="1076"/>
        <pc:sldMkLst>
          <pc:docMk/>
          <pc:sldMk cId="3009443953" sldId="317"/>
        </pc:sldMkLst>
        <pc:spChg chg="add mod">
          <ac:chgData name="Ma. Salomé Cedillo Villar" userId="7837c765-34e8-4206-9da4-fa0d32484758" providerId="ADAL" clId="{2555E252-14DC-4F29-B97A-39C9CD1B786B}" dt="2026-09-29T19:11:25.182" v="135" actId="1076"/>
          <ac:spMkLst>
            <pc:docMk/>
            <pc:sldMk cId="3009443953" sldId="317"/>
            <ac:spMk id="8" creationId="{1007FE21-8AD4-5820-51D0-CFF92B6D90F6}"/>
          </ac:spMkLst>
        </pc:spChg>
        <pc:graphicFrameChg chg="add mod">
          <ac:chgData name="Ma. Salomé Cedillo Villar" userId="7837c765-34e8-4206-9da4-fa0d32484758" providerId="ADAL" clId="{2555E252-14DC-4F29-B97A-39C9CD1B786B}" dt="2026-09-29T19:10:48.758" v="133" actId="1076"/>
          <ac:graphicFrameMkLst>
            <pc:docMk/>
            <pc:sldMk cId="3009443953" sldId="317"/>
            <ac:graphicFrameMk id="3" creationId="{C9E1D427-8499-8138-6FC4-1EA17C9CBF36}"/>
          </ac:graphicFrameMkLst>
        </pc:graphicFrameChg>
      </pc:sldChg>
      <pc:sldChg chg="addSp modSp add mod">
        <pc:chgData name="Ma. Salomé Cedillo Villar" userId="7837c765-34e8-4206-9da4-fa0d32484758" providerId="ADAL" clId="{2555E252-14DC-4F29-B97A-39C9CD1B786B}" dt="2026-09-29T20:12:24.647" v="288" actId="1076"/>
        <pc:sldMkLst>
          <pc:docMk/>
          <pc:sldMk cId="1717292596" sldId="318"/>
        </pc:sldMkLst>
        <pc:spChg chg="add">
          <ac:chgData name="Ma. Salomé Cedillo Villar" userId="7837c765-34e8-4206-9da4-fa0d32484758" providerId="ADAL" clId="{2555E252-14DC-4F29-B97A-39C9CD1B786B}" dt="2026-09-29T19:11:51.890" v="136" actId="22"/>
          <ac:spMkLst>
            <pc:docMk/>
            <pc:sldMk cId="1717292596" sldId="318"/>
            <ac:spMk id="3" creationId="{2ABB80FA-AD0A-C9BE-D88C-DAF840EF270F}"/>
          </ac:spMkLst>
        </pc:spChg>
        <pc:spChg chg="add mod">
          <ac:chgData name="Ma. Salomé Cedillo Villar" userId="7837c765-34e8-4206-9da4-fa0d32484758" providerId="ADAL" clId="{2555E252-14DC-4F29-B97A-39C9CD1B786B}" dt="2026-09-29T20:12:24.647" v="288" actId="1076"/>
          <ac:spMkLst>
            <pc:docMk/>
            <pc:sldMk cId="1717292596" sldId="318"/>
            <ac:spMk id="8" creationId="{875E6EC8-24DD-D064-8681-1926BA22F32F}"/>
          </ac:spMkLst>
        </pc:spChg>
        <pc:spChg chg="add mod">
          <ac:chgData name="Ma. Salomé Cedillo Villar" userId="7837c765-34e8-4206-9da4-fa0d32484758" providerId="ADAL" clId="{2555E252-14DC-4F29-B97A-39C9CD1B786B}" dt="2026-09-29T20:12:22.505" v="287" actId="1076"/>
          <ac:spMkLst>
            <pc:docMk/>
            <pc:sldMk cId="1717292596" sldId="318"/>
            <ac:spMk id="10" creationId="{6CF1B1EA-F13F-3CB3-F89B-7E8EAD58FB74}"/>
          </ac:spMkLst>
        </pc:spChg>
      </pc:sldChg>
      <pc:sldChg chg="addSp modSp add mod">
        <pc:chgData name="Ma. Salomé Cedillo Villar" userId="7837c765-34e8-4206-9da4-fa0d32484758" providerId="ADAL" clId="{2555E252-14DC-4F29-B97A-39C9CD1B786B}" dt="2026-09-29T20:12:17.497" v="286" actId="1076"/>
        <pc:sldMkLst>
          <pc:docMk/>
          <pc:sldMk cId="3866603852" sldId="319"/>
        </pc:sldMkLst>
        <pc:spChg chg="add">
          <ac:chgData name="Ma. Salomé Cedillo Villar" userId="7837c765-34e8-4206-9da4-fa0d32484758" providerId="ADAL" clId="{2555E252-14DC-4F29-B97A-39C9CD1B786B}" dt="2026-09-29T19:14:15.938" v="142" actId="22"/>
          <ac:spMkLst>
            <pc:docMk/>
            <pc:sldMk cId="3866603852" sldId="319"/>
            <ac:spMk id="3" creationId="{449FAE8C-F1FC-580C-59B4-1DDE19562341}"/>
          </ac:spMkLst>
        </pc:spChg>
        <pc:spChg chg="add mod">
          <ac:chgData name="Ma. Salomé Cedillo Villar" userId="7837c765-34e8-4206-9da4-fa0d32484758" providerId="ADAL" clId="{2555E252-14DC-4F29-B97A-39C9CD1B786B}" dt="2026-09-29T20:12:17.497" v="286" actId="1076"/>
          <ac:spMkLst>
            <pc:docMk/>
            <pc:sldMk cId="3866603852" sldId="319"/>
            <ac:spMk id="8" creationId="{B4320B8A-51F1-42E7-3AC7-81506BAD5D10}"/>
          </ac:spMkLst>
        </pc:spChg>
        <pc:spChg chg="add mod">
          <ac:chgData name="Ma. Salomé Cedillo Villar" userId="7837c765-34e8-4206-9da4-fa0d32484758" providerId="ADAL" clId="{2555E252-14DC-4F29-B97A-39C9CD1B786B}" dt="2026-09-29T20:12:13.389" v="285" actId="1076"/>
          <ac:spMkLst>
            <pc:docMk/>
            <pc:sldMk cId="3866603852" sldId="319"/>
            <ac:spMk id="10" creationId="{4DB4B4AF-BE26-FB00-FDA4-241A76C1AC86}"/>
          </ac:spMkLst>
        </pc:spChg>
      </pc:sldChg>
      <pc:sldChg chg="addSp delSp modSp add mod ord">
        <pc:chgData name="Ma. Salomé Cedillo Villar" userId="7837c765-34e8-4206-9da4-fa0d32484758" providerId="ADAL" clId="{2555E252-14DC-4F29-B97A-39C9CD1B786B}" dt="2026-09-30T00:43:48.913" v="383" actId="1076"/>
        <pc:sldMkLst>
          <pc:docMk/>
          <pc:sldMk cId="1656906609" sldId="320"/>
        </pc:sldMkLst>
        <pc:spChg chg="add mod">
          <ac:chgData name="Ma. Salomé Cedillo Villar" userId="7837c765-34e8-4206-9da4-fa0d32484758" providerId="ADAL" clId="{2555E252-14DC-4F29-B97A-39C9CD1B786B}" dt="2026-09-29T19:27:00.844" v="167"/>
          <ac:spMkLst>
            <pc:docMk/>
            <pc:sldMk cId="1656906609" sldId="320"/>
            <ac:spMk id="3" creationId="{AD7003C3-1F8F-AB8D-B727-C18AA103BF64}"/>
          </ac:spMkLst>
        </pc:spChg>
        <pc:spChg chg="mod">
          <ac:chgData name="Ma. Salomé Cedillo Villar" userId="7837c765-34e8-4206-9da4-fa0d32484758" providerId="ADAL" clId="{2555E252-14DC-4F29-B97A-39C9CD1B786B}" dt="2026-09-30T00:43:29.997" v="359" actId="1076"/>
          <ac:spMkLst>
            <pc:docMk/>
            <pc:sldMk cId="1656906609" sldId="320"/>
            <ac:spMk id="8" creationId="{E786C799-3F7E-CAED-4A81-63BB315A2EC2}"/>
          </ac:spMkLst>
        </pc:spChg>
        <pc:spChg chg="add mod">
          <ac:chgData name="Ma. Salomé Cedillo Villar" userId="7837c765-34e8-4206-9da4-fa0d32484758" providerId="ADAL" clId="{2555E252-14DC-4F29-B97A-39C9CD1B786B}" dt="2026-09-30T00:43:48.913" v="383" actId="1076"/>
          <ac:spMkLst>
            <pc:docMk/>
            <pc:sldMk cId="1656906609" sldId="320"/>
            <ac:spMk id="10" creationId="{C09EEE71-B33E-44C2-C74D-6FEBADE282FB}"/>
          </ac:spMkLst>
        </pc:spChg>
        <pc:spChg chg="del">
          <ac:chgData name="Ma. Salomé Cedillo Villar" userId="7837c765-34e8-4206-9da4-fa0d32484758" providerId="ADAL" clId="{2555E252-14DC-4F29-B97A-39C9CD1B786B}" dt="2026-09-29T19:16:09.411" v="150" actId="478"/>
          <ac:spMkLst>
            <pc:docMk/>
            <pc:sldMk cId="1656906609" sldId="320"/>
            <ac:spMk id="11" creationId="{F241A7F0-F62C-6B27-1685-E90231C449E9}"/>
          </ac:spMkLst>
        </pc:spChg>
        <pc:spChg chg="del">
          <ac:chgData name="Ma. Salomé Cedillo Villar" userId="7837c765-34e8-4206-9da4-fa0d32484758" providerId="ADAL" clId="{2555E252-14DC-4F29-B97A-39C9CD1B786B}" dt="2026-09-29T19:16:13.246" v="151" actId="478"/>
          <ac:spMkLst>
            <pc:docMk/>
            <pc:sldMk cId="1656906609" sldId="320"/>
            <ac:spMk id="13" creationId="{D5428E52-9F2F-6EEA-05B0-40C5106CAECC}"/>
          </ac:spMkLst>
        </pc:spChg>
        <pc:spChg chg="add mod">
          <ac:chgData name="Ma. Salomé Cedillo Villar" userId="7837c765-34e8-4206-9da4-fa0d32484758" providerId="ADAL" clId="{2555E252-14DC-4F29-B97A-39C9CD1B786B}" dt="2026-09-29T19:27:00.844" v="167"/>
          <ac:spMkLst>
            <pc:docMk/>
            <pc:sldMk cId="1656906609" sldId="320"/>
            <ac:spMk id="15" creationId="{2E2349A5-51DA-5DB9-00F1-64C65F5AA0B1}"/>
          </ac:spMkLst>
        </pc:spChg>
        <pc:spChg chg="add mod">
          <ac:chgData name="Ma. Salomé Cedillo Villar" userId="7837c765-34e8-4206-9da4-fa0d32484758" providerId="ADAL" clId="{2555E252-14DC-4F29-B97A-39C9CD1B786B}" dt="2026-09-29T19:27:00.844" v="167"/>
          <ac:spMkLst>
            <pc:docMk/>
            <pc:sldMk cId="1656906609" sldId="320"/>
            <ac:spMk id="18" creationId="{5180A207-B87D-8306-9392-333A6B13A57E}"/>
          </ac:spMkLst>
        </pc:spChg>
        <pc:spChg chg="add mod">
          <ac:chgData name="Ma. Salomé Cedillo Villar" userId="7837c765-34e8-4206-9da4-fa0d32484758" providerId="ADAL" clId="{2555E252-14DC-4F29-B97A-39C9CD1B786B}" dt="2026-09-29T19:27:00.844" v="167"/>
          <ac:spMkLst>
            <pc:docMk/>
            <pc:sldMk cId="1656906609" sldId="320"/>
            <ac:spMk id="19" creationId="{67F765C8-CDB6-111E-C682-DB97A9D720CF}"/>
          </ac:spMkLst>
        </pc:spChg>
        <pc:spChg chg="add mod">
          <ac:chgData name="Ma. Salomé Cedillo Villar" userId="7837c765-34e8-4206-9da4-fa0d32484758" providerId="ADAL" clId="{2555E252-14DC-4F29-B97A-39C9CD1B786B}" dt="2026-09-29T19:27:00.844" v="167"/>
          <ac:spMkLst>
            <pc:docMk/>
            <pc:sldMk cId="1656906609" sldId="320"/>
            <ac:spMk id="20" creationId="{90B03A9E-D43C-C3E8-AA5D-25A8547BC355}"/>
          </ac:spMkLst>
        </pc:spChg>
        <pc:spChg chg="add mod">
          <ac:chgData name="Ma. Salomé Cedillo Villar" userId="7837c765-34e8-4206-9da4-fa0d32484758" providerId="ADAL" clId="{2555E252-14DC-4F29-B97A-39C9CD1B786B}" dt="2026-09-29T19:27:00.844" v="167"/>
          <ac:spMkLst>
            <pc:docMk/>
            <pc:sldMk cId="1656906609" sldId="320"/>
            <ac:spMk id="23" creationId="{9487697E-DB2F-4E81-4E46-AEE1241CE24C}"/>
          </ac:spMkLst>
        </pc:spChg>
        <pc:spChg chg="add mod">
          <ac:chgData name="Ma. Salomé Cedillo Villar" userId="7837c765-34e8-4206-9da4-fa0d32484758" providerId="ADAL" clId="{2555E252-14DC-4F29-B97A-39C9CD1B786B}" dt="2026-09-29T19:27:00.844" v="167"/>
          <ac:spMkLst>
            <pc:docMk/>
            <pc:sldMk cId="1656906609" sldId="320"/>
            <ac:spMk id="24" creationId="{CB126600-B8B5-13C3-A89B-DBCEB3B7B6E6}"/>
          </ac:spMkLst>
        </pc:spChg>
        <pc:spChg chg="add mod">
          <ac:chgData name="Ma. Salomé Cedillo Villar" userId="7837c765-34e8-4206-9da4-fa0d32484758" providerId="ADAL" clId="{2555E252-14DC-4F29-B97A-39C9CD1B786B}" dt="2026-09-29T19:27:00.844" v="167"/>
          <ac:spMkLst>
            <pc:docMk/>
            <pc:sldMk cId="1656906609" sldId="320"/>
            <ac:spMk id="37" creationId="{184E8076-36B2-3E32-2A6B-395E9B479A9A}"/>
          </ac:spMkLst>
        </pc:spChg>
        <pc:spChg chg="add mod">
          <ac:chgData name="Ma. Salomé Cedillo Villar" userId="7837c765-34e8-4206-9da4-fa0d32484758" providerId="ADAL" clId="{2555E252-14DC-4F29-B97A-39C9CD1B786B}" dt="2026-09-29T19:27:00.844" v="167"/>
          <ac:spMkLst>
            <pc:docMk/>
            <pc:sldMk cId="1656906609" sldId="320"/>
            <ac:spMk id="38" creationId="{C5BF2E7A-59FE-F1FD-3007-CE2B7D227C43}"/>
          </ac:spMkLst>
        </pc:spChg>
        <pc:cxnChg chg="mod">
          <ac:chgData name="Ma. Salomé Cedillo Villar" userId="7837c765-34e8-4206-9da4-fa0d32484758" providerId="ADAL" clId="{2555E252-14DC-4F29-B97A-39C9CD1B786B}" dt="2026-09-30T00:43:29.997" v="359" actId="1076"/>
          <ac:cxnSpMkLst>
            <pc:docMk/>
            <pc:sldMk cId="1656906609" sldId="320"/>
            <ac:cxnSpMk id="39" creationId="{693F3D98-4324-AAEB-ADF4-55267ACB9720}"/>
          </ac:cxnSpMkLst>
        </pc:cxnChg>
      </pc:sldChg>
      <pc:sldChg chg="add del">
        <pc:chgData name="Ma. Salomé Cedillo Villar" userId="7837c765-34e8-4206-9da4-fa0d32484758" providerId="ADAL" clId="{2555E252-14DC-4F29-B97A-39C9CD1B786B}" dt="2026-09-30T00:42:45.708" v="316" actId="2696"/>
        <pc:sldMkLst>
          <pc:docMk/>
          <pc:sldMk cId="2498571731" sldId="321"/>
        </pc:sldMkLst>
      </pc:sldChg>
      <pc:sldChg chg="addSp modSp add mod">
        <pc:chgData name="Ma. Salomé Cedillo Villar" userId="7837c765-34e8-4206-9da4-fa0d32484758" providerId="ADAL" clId="{2555E252-14DC-4F29-B97A-39C9CD1B786B}" dt="2026-09-29T20:09:41.167" v="284" actId="1076"/>
        <pc:sldMkLst>
          <pc:docMk/>
          <pc:sldMk cId="2304783488" sldId="322"/>
        </pc:sldMkLst>
        <pc:spChg chg="add mod">
          <ac:chgData name="Ma. Salomé Cedillo Villar" userId="7837c765-34e8-4206-9da4-fa0d32484758" providerId="ADAL" clId="{2555E252-14DC-4F29-B97A-39C9CD1B786B}" dt="2026-09-29T20:09:41.167" v="284" actId="1076"/>
          <ac:spMkLst>
            <pc:docMk/>
            <pc:sldMk cId="2304783488" sldId="322"/>
            <ac:spMk id="8" creationId="{DC08F70E-8E85-ABB0-9C2E-8330336ACB0C}"/>
          </ac:spMkLst>
        </pc:spChg>
        <pc:picChg chg="add mod modCrop">
          <ac:chgData name="Ma. Salomé Cedillo Villar" userId="7837c765-34e8-4206-9da4-fa0d32484758" providerId="ADAL" clId="{2555E252-14DC-4F29-B97A-39C9CD1B786B}" dt="2026-09-29T20:09:34.893" v="282" actId="1076"/>
          <ac:picMkLst>
            <pc:docMk/>
            <pc:sldMk cId="2304783488" sldId="322"/>
            <ac:picMk id="3" creationId="{B2CDBD42-EF1E-8AC7-BB0E-8AF5C53F5E33}"/>
          </ac:picMkLst>
        </pc:picChg>
        <pc:picChg chg="add mod">
          <ac:chgData name="Ma. Salomé Cedillo Villar" userId="7837c765-34e8-4206-9da4-fa0d32484758" providerId="ADAL" clId="{2555E252-14DC-4F29-B97A-39C9CD1B786B}" dt="2026-09-29T20:09:37.403" v="283" actId="1076"/>
          <ac:picMkLst>
            <pc:docMk/>
            <pc:sldMk cId="2304783488" sldId="322"/>
            <ac:picMk id="11" creationId="{24BBBE8C-9D20-2B74-1C60-B87D3EA14C9E}"/>
          </ac:picMkLst>
        </pc:picChg>
      </pc:sldChg>
      <pc:sldChg chg="addSp delSp modSp add mod">
        <pc:chgData name="Ma. Salomé Cedillo Villar" userId="7837c765-34e8-4206-9da4-fa0d32484758" providerId="ADAL" clId="{2555E252-14DC-4F29-B97A-39C9CD1B786B}" dt="2026-09-29T19:50:07.556" v="194" actId="22"/>
        <pc:sldMkLst>
          <pc:docMk/>
          <pc:sldMk cId="2390775576" sldId="323"/>
        </pc:sldMkLst>
        <pc:spChg chg="add">
          <ac:chgData name="Ma. Salomé Cedillo Villar" userId="7837c765-34e8-4206-9da4-fa0d32484758" providerId="ADAL" clId="{2555E252-14DC-4F29-B97A-39C9CD1B786B}" dt="2026-09-29T19:49:54.080" v="193" actId="22"/>
          <ac:spMkLst>
            <pc:docMk/>
            <pc:sldMk cId="2390775576" sldId="323"/>
            <ac:spMk id="8" creationId="{FB3EFEA3-5756-CC11-9E5C-6D0E47A0D69B}"/>
          </ac:spMkLst>
        </pc:spChg>
        <pc:spChg chg="add">
          <ac:chgData name="Ma. Salomé Cedillo Villar" userId="7837c765-34e8-4206-9da4-fa0d32484758" providerId="ADAL" clId="{2555E252-14DC-4F29-B97A-39C9CD1B786B}" dt="2026-09-29T19:50:07.556" v="194" actId="22"/>
          <ac:spMkLst>
            <pc:docMk/>
            <pc:sldMk cId="2390775576" sldId="323"/>
            <ac:spMk id="11" creationId="{7B94842E-6ABA-DECC-FB88-E31C4176CD9E}"/>
          </ac:spMkLst>
        </pc:spChg>
        <pc:picChg chg="add del mod modCrop">
          <ac:chgData name="Ma. Salomé Cedillo Villar" userId="7837c765-34e8-4206-9da4-fa0d32484758" providerId="ADAL" clId="{2555E252-14DC-4F29-B97A-39C9CD1B786B}" dt="2026-09-29T19:49:11.200" v="188" actId="21"/>
          <ac:picMkLst>
            <pc:docMk/>
            <pc:sldMk cId="2390775576" sldId="323"/>
            <ac:picMk id="3" creationId="{CAC240BC-7B74-40EB-14C9-CA1CC7A6167D}"/>
          </ac:picMkLst>
        </pc:picChg>
      </pc:sldChg>
      <pc:sldChg chg="addSp modSp add mod">
        <pc:chgData name="Ma. Salomé Cedillo Villar" userId="7837c765-34e8-4206-9da4-fa0d32484758" providerId="ADAL" clId="{2555E252-14DC-4F29-B97A-39C9CD1B786B}" dt="2026-09-29T19:51:25.825" v="203" actId="255"/>
        <pc:sldMkLst>
          <pc:docMk/>
          <pc:sldMk cId="2969207429" sldId="324"/>
        </pc:sldMkLst>
        <pc:spChg chg="add mod">
          <ac:chgData name="Ma. Salomé Cedillo Villar" userId="7837c765-34e8-4206-9da4-fa0d32484758" providerId="ADAL" clId="{2555E252-14DC-4F29-B97A-39C9CD1B786B}" dt="2026-09-29T19:50:33.557" v="196" actId="1076"/>
          <ac:spMkLst>
            <pc:docMk/>
            <pc:sldMk cId="2969207429" sldId="324"/>
            <ac:spMk id="3" creationId="{D8CC1660-F94C-025D-6C41-611F8EB700AA}"/>
          </ac:spMkLst>
        </pc:spChg>
        <pc:spChg chg="add mod">
          <ac:chgData name="Ma. Salomé Cedillo Villar" userId="7837c765-34e8-4206-9da4-fa0d32484758" providerId="ADAL" clId="{2555E252-14DC-4F29-B97A-39C9CD1B786B}" dt="2026-09-29T19:51:25.825" v="203" actId="255"/>
          <ac:spMkLst>
            <pc:docMk/>
            <pc:sldMk cId="2969207429" sldId="324"/>
            <ac:spMk id="8" creationId="{B5B41997-89E0-4014-26E4-4B1755835970}"/>
          </ac:spMkLst>
        </pc:spChg>
      </pc:sldChg>
      <pc:sldChg chg="addSp modSp add mod">
        <pc:chgData name="Ma. Salomé Cedillo Villar" userId="7837c765-34e8-4206-9da4-fa0d32484758" providerId="ADAL" clId="{2555E252-14DC-4F29-B97A-39C9CD1B786B}" dt="2026-09-29T23:28:16.095" v="315" actId="20577"/>
        <pc:sldMkLst>
          <pc:docMk/>
          <pc:sldMk cId="3815637861" sldId="325"/>
        </pc:sldMkLst>
        <pc:spChg chg="add mod">
          <ac:chgData name="Ma. Salomé Cedillo Villar" userId="7837c765-34e8-4206-9da4-fa0d32484758" providerId="ADAL" clId="{2555E252-14DC-4F29-B97A-39C9CD1B786B}" dt="2026-09-29T19:51:59.239" v="205" actId="1076"/>
          <ac:spMkLst>
            <pc:docMk/>
            <pc:sldMk cId="3815637861" sldId="325"/>
            <ac:spMk id="3" creationId="{96059EA6-C5B1-C549-AE72-F7A1B93D17E1}"/>
          </ac:spMkLst>
        </pc:spChg>
        <pc:spChg chg="add mod">
          <ac:chgData name="Ma. Salomé Cedillo Villar" userId="7837c765-34e8-4206-9da4-fa0d32484758" providerId="ADAL" clId="{2555E252-14DC-4F29-B97A-39C9CD1B786B}" dt="2026-09-29T23:28:16.095" v="315" actId="20577"/>
          <ac:spMkLst>
            <pc:docMk/>
            <pc:sldMk cId="3815637861" sldId="325"/>
            <ac:spMk id="8" creationId="{84323163-2369-2E0B-6C1A-85F9674A2312}"/>
          </ac:spMkLst>
        </pc:spChg>
      </pc:sldChg>
      <pc:sldChg chg="addSp modSp add mod">
        <pc:chgData name="Ma. Salomé Cedillo Villar" userId="7837c765-34e8-4206-9da4-fa0d32484758" providerId="ADAL" clId="{2555E252-14DC-4F29-B97A-39C9CD1B786B}" dt="2026-09-29T19:53:35.098" v="211" actId="1076"/>
        <pc:sldMkLst>
          <pc:docMk/>
          <pc:sldMk cId="1933141621" sldId="326"/>
        </pc:sldMkLst>
        <pc:spChg chg="add mod">
          <ac:chgData name="Ma. Salomé Cedillo Villar" userId="7837c765-34e8-4206-9da4-fa0d32484758" providerId="ADAL" clId="{2555E252-14DC-4F29-B97A-39C9CD1B786B}" dt="2026-09-29T19:53:00.810" v="209" actId="1076"/>
          <ac:spMkLst>
            <pc:docMk/>
            <pc:sldMk cId="1933141621" sldId="326"/>
            <ac:spMk id="3" creationId="{FE843C4B-A895-B81C-2604-8DD162EDE98C}"/>
          </ac:spMkLst>
        </pc:spChg>
        <pc:spChg chg="add mod">
          <ac:chgData name="Ma. Salomé Cedillo Villar" userId="7837c765-34e8-4206-9da4-fa0d32484758" providerId="ADAL" clId="{2555E252-14DC-4F29-B97A-39C9CD1B786B}" dt="2026-09-29T19:53:35.098" v="211" actId="1076"/>
          <ac:spMkLst>
            <pc:docMk/>
            <pc:sldMk cId="1933141621" sldId="326"/>
            <ac:spMk id="8" creationId="{F8D1814D-8BDD-03C5-C8D8-5D091BDDB237}"/>
          </ac:spMkLst>
        </pc:spChg>
      </pc:sldChg>
      <pc:sldChg chg="addSp modSp add mod">
        <pc:chgData name="Ma. Salomé Cedillo Villar" userId="7837c765-34e8-4206-9da4-fa0d32484758" providerId="ADAL" clId="{2555E252-14DC-4F29-B97A-39C9CD1B786B}" dt="2026-09-29T19:55:31.665" v="216" actId="1076"/>
        <pc:sldMkLst>
          <pc:docMk/>
          <pc:sldMk cId="593374509" sldId="327"/>
        </pc:sldMkLst>
        <pc:spChg chg="add mod">
          <ac:chgData name="Ma. Salomé Cedillo Villar" userId="7837c765-34e8-4206-9da4-fa0d32484758" providerId="ADAL" clId="{2555E252-14DC-4F29-B97A-39C9CD1B786B}" dt="2026-09-29T19:55:12.778" v="214" actId="1076"/>
          <ac:spMkLst>
            <pc:docMk/>
            <pc:sldMk cId="593374509" sldId="327"/>
            <ac:spMk id="3" creationId="{8D28B399-08B0-F21C-9709-DA9B796947D0}"/>
          </ac:spMkLst>
        </pc:spChg>
        <pc:spChg chg="add mod">
          <ac:chgData name="Ma. Salomé Cedillo Villar" userId="7837c765-34e8-4206-9da4-fa0d32484758" providerId="ADAL" clId="{2555E252-14DC-4F29-B97A-39C9CD1B786B}" dt="2026-09-29T19:55:31.665" v="216" actId="1076"/>
          <ac:spMkLst>
            <pc:docMk/>
            <pc:sldMk cId="593374509" sldId="327"/>
            <ac:spMk id="8" creationId="{3D3A61AA-BB40-380E-8217-A8A89B4DE0D2}"/>
          </ac:spMkLst>
        </pc:spChg>
      </pc:sldChg>
      <pc:sldChg chg="addSp modSp add mod">
        <pc:chgData name="Ma. Salomé Cedillo Villar" userId="7837c765-34e8-4206-9da4-fa0d32484758" providerId="ADAL" clId="{2555E252-14DC-4F29-B97A-39C9CD1B786B}" dt="2026-09-29T19:56:26.168" v="228" actId="1076"/>
        <pc:sldMkLst>
          <pc:docMk/>
          <pc:sldMk cId="2022015187" sldId="328"/>
        </pc:sldMkLst>
        <pc:spChg chg="add mod">
          <ac:chgData name="Ma. Salomé Cedillo Villar" userId="7837c765-34e8-4206-9da4-fa0d32484758" providerId="ADAL" clId="{2555E252-14DC-4F29-B97A-39C9CD1B786B}" dt="2026-09-29T19:56:15.975" v="226" actId="1076"/>
          <ac:spMkLst>
            <pc:docMk/>
            <pc:sldMk cId="2022015187" sldId="328"/>
            <ac:spMk id="3" creationId="{85195303-5FDE-3373-0671-DDFF6A557728}"/>
          </ac:spMkLst>
        </pc:spChg>
        <pc:spChg chg="add mod">
          <ac:chgData name="Ma. Salomé Cedillo Villar" userId="7837c765-34e8-4206-9da4-fa0d32484758" providerId="ADAL" clId="{2555E252-14DC-4F29-B97A-39C9CD1B786B}" dt="2026-09-29T19:56:26.168" v="228" actId="1076"/>
          <ac:spMkLst>
            <pc:docMk/>
            <pc:sldMk cId="2022015187" sldId="328"/>
            <ac:spMk id="8" creationId="{DE3E4298-8A41-20AC-1346-632121AAA36D}"/>
          </ac:spMkLst>
        </pc:spChg>
      </pc:sldChg>
      <pc:sldChg chg="addSp modSp add mod">
        <pc:chgData name="Ma. Salomé Cedillo Villar" userId="7837c765-34e8-4206-9da4-fa0d32484758" providerId="ADAL" clId="{2555E252-14DC-4F29-B97A-39C9CD1B786B}" dt="2026-09-29T19:57:23.449" v="237" actId="1076"/>
        <pc:sldMkLst>
          <pc:docMk/>
          <pc:sldMk cId="1129755228" sldId="329"/>
        </pc:sldMkLst>
        <pc:spChg chg="add mod">
          <ac:chgData name="Ma. Salomé Cedillo Villar" userId="7837c765-34e8-4206-9da4-fa0d32484758" providerId="ADAL" clId="{2555E252-14DC-4F29-B97A-39C9CD1B786B}" dt="2026-09-29T19:57:06.761" v="235" actId="1076"/>
          <ac:spMkLst>
            <pc:docMk/>
            <pc:sldMk cId="1129755228" sldId="329"/>
            <ac:spMk id="3" creationId="{EC0F0C9E-3828-48E9-5CCA-76B9929EC101}"/>
          </ac:spMkLst>
        </pc:spChg>
        <pc:spChg chg="add mod">
          <ac:chgData name="Ma. Salomé Cedillo Villar" userId="7837c765-34e8-4206-9da4-fa0d32484758" providerId="ADAL" clId="{2555E252-14DC-4F29-B97A-39C9CD1B786B}" dt="2026-09-29T19:57:23.449" v="237" actId="1076"/>
          <ac:spMkLst>
            <pc:docMk/>
            <pc:sldMk cId="1129755228" sldId="329"/>
            <ac:spMk id="8" creationId="{A3935D4A-F7AD-D5F7-4DF0-A36B7F3E3166}"/>
          </ac:spMkLst>
        </pc:spChg>
      </pc:sldChg>
      <pc:sldChg chg="addSp modSp add mod">
        <pc:chgData name="Ma. Salomé Cedillo Villar" userId="7837c765-34e8-4206-9da4-fa0d32484758" providerId="ADAL" clId="{2555E252-14DC-4F29-B97A-39C9CD1B786B}" dt="2026-09-29T20:08:47.321" v="277" actId="1076"/>
        <pc:sldMkLst>
          <pc:docMk/>
          <pc:sldMk cId="855621362" sldId="330"/>
        </pc:sldMkLst>
        <pc:spChg chg="add mod">
          <ac:chgData name="Ma. Salomé Cedillo Villar" userId="7837c765-34e8-4206-9da4-fa0d32484758" providerId="ADAL" clId="{2555E252-14DC-4F29-B97A-39C9CD1B786B}" dt="2026-09-29T19:57:51.795" v="240" actId="1076"/>
          <ac:spMkLst>
            <pc:docMk/>
            <pc:sldMk cId="855621362" sldId="330"/>
            <ac:spMk id="3" creationId="{2A0E6968-C4DD-210C-FF2D-568DC819A7C1}"/>
          </ac:spMkLst>
        </pc:spChg>
        <pc:spChg chg="add mod">
          <ac:chgData name="Ma. Salomé Cedillo Villar" userId="7837c765-34e8-4206-9da4-fa0d32484758" providerId="ADAL" clId="{2555E252-14DC-4F29-B97A-39C9CD1B786B}" dt="2026-09-29T20:08:47.321" v="277" actId="1076"/>
          <ac:spMkLst>
            <pc:docMk/>
            <pc:sldMk cId="855621362" sldId="330"/>
            <ac:spMk id="8" creationId="{62E0659B-5A34-A714-9785-F2D831CC9035}"/>
          </ac:spMkLst>
        </pc:spChg>
        <pc:picChg chg="add mod">
          <ac:chgData name="Ma. Salomé Cedillo Villar" userId="7837c765-34e8-4206-9da4-fa0d32484758" providerId="ADAL" clId="{2555E252-14DC-4F29-B97A-39C9CD1B786B}" dt="2026-09-29T19:58:29.180" v="244" actId="1076"/>
          <ac:picMkLst>
            <pc:docMk/>
            <pc:sldMk cId="855621362" sldId="330"/>
            <ac:picMk id="11" creationId="{A2BC8A24-D8C2-8AD5-39FC-81A85513DEE8}"/>
          </ac:picMkLst>
        </pc:picChg>
        <pc:picChg chg="add mod">
          <ac:chgData name="Ma. Salomé Cedillo Villar" userId="7837c765-34e8-4206-9da4-fa0d32484758" providerId="ADAL" clId="{2555E252-14DC-4F29-B97A-39C9CD1B786B}" dt="2026-09-29T19:59:50.985" v="248" actId="1076"/>
          <ac:picMkLst>
            <pc:docMk/>
            <pc:sldMk cId="855621362" sldId="330"/>
            <ac:picMk id="13" creationId="{489AF61C-A81F-DDA5-CA00-22CA2C76E82C}"/>
          </ac:picMkLst>
        </pc:picChg>
        <pc:picChg chg="add mod">
          <ac:chgData name="Ma. Salomé Cedillo Villar" userId="7837c765-34e8-4206-9da4-fa0d32484758" providerId="ADAL" clId="{2555E252-14DC-4F29-B97A-39C9CD1B786B}" dt="2026-09-29T19:59:54.835" v="249" actId="1076"/>
          <ac:picMkLst>
            <pc:docMk/>
            <pc:sldMk cId="855621362" sldId="330"/>
            <ac:picMk id="15" creationId="{148BE683-E9D3-2B73-F5BE-282C99DB1683}"/>
          </ac:picMkLst>
        </pc:picChg>
        <pc:picChg chg="add mod">
          <ac:chgData name="Ma. Salomé Cedillo Villar" userId="7837c765-34e8-4206-9da4-fa0d32484758" providerId="ADAL" clId="{2555E252-14DC-4F29-B97A-39C9CD1B786B}" dt="2026-09-29T19:59:57.455" v="250" actId="1076"/>
          <ac:picMkLst>
            <pc:docMk/>
            <pc:sldMk cId="855621362" sldId="330"/>
            <ac:picMk id="17" creationId="{439CCEC8-55CD-68F1-ADA5-041D7F7E1A20}"/>
          </ac:picMkLst>
        </pc:picChg>
      </pc:sldChg>
      <pc:sldChg chg="addSp modSp add mod">
        <pc:chgData name="Ma. Salomé Cedillo Villar" userId="7837c765-34e8-4206-9da4-fa0d32484758" providerId="ADAL" clId="{2555E252-14DC-4F29-B97A-39C9CD1B786B}" dt="2026-09-29T20:08:11.433" v="275" actId="1076"/>
        <pc:sldMkLst>
          <pc:docMk/>
          <pc:sldMk cId="3050677078" sldId="331"/>
        </pc:sldMkLst>
        <pc:spChg chg="add mod">
          <ac:chgData name="Ma. Salomé Cedillo Villar" userId="7837c765-34e8-4206-9da4-fa0d32484758" providerId="ADAL" clId="{2555E252-14DC-4F29-B97A-39C9CD1B786B}" dt="2026-09-29T20:08:11.433" v="275" actId="1076"/>
          <ac:spMkLst>
            <pc:docMk/>
            <pc:sldMk cId="3050677078" sldId="331"/>
            <ac:spMk id="3" creationId="{664684F7-1818-9B1E-C230-C6ECE8E1F86F}"/>
          </ac:spMkLst>
        </pc:spChg>
        <pc:spChg chg="add mod">
          <ac:chgData name="Ma. Salomé Cedillo Villar" userId="7837c765-34e8-4206-9da4-fa0d32484758" providerId="ADAL" clId="{2555E252-14DC-4F29-B97A-39C9CD1B786B}" dt="2026-09-29T20:08:01.530" v="272" actId="1076"/>
          <ac:spMkLst>
            <pc:docMk/>
            <pc:sldMk cId="3050677078" sldId="331"/>
            <ac:spMk id="8" creationId="{C86EEAAD-1EF0-A9EA-7411-AA7A54CFF8C3}"/>
          </ac:spMkLst>
        </pc:spChg>
        <pc:spChg chg="mod">
          <ac:chgData name="Ma. Salomé Cedillo Villar" userId="7837c765-34e8-4206-9da4-fa0d32484758" providerId="ADAL" clId="{2555E252-14DC-4F29-B97A-39C9CD1B786B}" dt="2026-09-29T20:08:08.857" v="274" actId="1076"/>
          <ac:spMkLst>
            <pc:docMk/>
            <pc:sldMk cId="3050677078" sldId="331"/>
            <ac:spMk id="9" creationId="{ABF6F471-250C-970D-9C31-2C1FFDD32EB4}"/>
          </ac:spMkLst>
        </pc:spChg>
        <pc:picChg chg="add mod">
          <ac:chgData name="Ma. Salomé Cedillo Villar" userId="7837c765-34e8-4206-9da4-fa0d32484758" providerId="ADAL" clId="{2555E252-14DC-4F29-B97A-39C9CD1B786B}" dt="2026-09-29T20:07:58.603" v="271" actId="1076"/>
          <ac:picMkLst>
            <pc:docMk/>
            <pc:sldMk cId="3050677078" sldId="331"/>
            <ac:picMk id="11" creationId="{3E21B82E-90AC-09D7-12B0-124D4053E5C3}"/>
          </ac:picMkLst>
        </pc:picChg>
      </pc:sldChg>
      <pc:sldChg chg="addSp modSp add mod">
        <pc:chgData name="Ma. Salomé Cedillo Villar" userId="7837c765-34e8-4206-9da4-fa0d32484758" providerId="ADAL" clId="{2555E252-14DC-4F29-B97A-39C9CD1B786B}" dt="2026-09-29T20:02:49.314" v="258" actId="1076"/>
        <pc:sldMkLst>
          <pc:docMk/>
          <pc:sldMk cId="2623710149" sldId="332"/>
        </pc:sldMkLst>
        <pc:spChg chg="add mod">
          <ac:chgData name="Ma. Salomé Cedillo Villar" userId="7837c765-34e8-4206-9da4-fa0d32484758" providerId="ADAL" clId="{2555E252-14DC-4F29-B97A-39C9CD1B786B}" dt="2026-09-29T20:02:30.175" v="256" actId="1076"/>
          <ac:spMkLst>
            <pc:docMk/>
            <pc:sldMk cId="2623710149" sldId="332"/>
            <ac:spMk id="3" creationId="{B2B1C4A5-8FE1-2878-AA0A-61558D6914BB}"/>
          </ac:spMkLst>
        </pc:spChg>
        <pc:spChg chg="add mod">
          <ac:chgData name="Ma. Salomé Cedillo Villar" userId="7837c765-34e8-4206-9da4-fa0d32484758" providerId="ADAL" clId="{2555E252-14DC-4F29-B97A-39C9CD1B786B}" dt="2026-09-29T20:02:49.314" v="258" actId="1076"/>
          <ac:spMkLst>
            <pc:docMk/>
            <pc:sldMk cId="2623710149" sldId="332"/>
            <ac:spMk id="8" creationId="{35727517-96DC-31E7-4E71-625B28313B08}"/>
          </ac:spMkLst>
        </pc:spChg>
      </pc:sldChg>
      <pc:sldChg chg="addSp modSp add mod">
        <pc:chgData name="Ma. Salomé Cedillo Villar" userId="7837c765-34e8-4206-9da4-fa0d32484758" providerId="ADAL" clId="{2555E252-14DC-4F29-B97A-39C9CD1B786B}" dt="2026-09-29T20:07:50.546" v="270" actId="1076"/>
        <pc:sldMkLst>
          <pc:docMk/>
          <pc:sldMk cId="2169393862" sldId="333"/>
        </pc:sldMkLst>
        <pc:spChg chg="add mod">
          <ac:chgData name="Ma. Salomé Cedillo Villar" userId="7837c765-34e8-4206-9da4-fa0d32484758" providerId="ADAL" clId="{2555E252-14DC-4F29-B97A-39C9CD1B786B}" dt="2026-09-29T20:07:50.546" v="270" actId="1076"/>
          <ac:spMkLst>
            <pc:docMk/>
            <pc:sldMk cId="2169393862" sldId="333"/>
            <ac:spMk id="3" creationId="{912A29E3-3B55-C49A-490B-9C56559DF01C}"/>
          </ac:spMkLst>
        </pc:spChg>
        <pc:spChg chg="add mod">
          <ac:chgData name="Ma. Salomé Cedillo Villar" userId="7837c765-34e8-4206-9da4-fa0d32484758" providerId="ADAL" clId="{2555E252-14DC-4F29-B97A-39C9CD1B786B}" dt="2026-09-29T20:07:46.429" v="269" actId="1076"/>
          <ac:spMkLst>
            <pc:docMk/>
            <pc:sldMk cId="2169393862" sldId="333"/>
            <ac:spMk id="8" creationId="{A8E3D5A1-589F-A385-C579-17D77F703BBD}"/>
          </ac:spMkLst>
        </pc:spChg>
      </pc:sldChg>
      <pc:sldMasterChg chg="addSldLayout delSldLayout">
        <pc:chgData name="Ma. Salomé Cedillo Villar" userId="7837c765-34e8-4206-9da4-fa0d32484758" providerId="ADAL" clId="{2555E252-14DC-4F29-B97A-39C9CD1B786B}" dt="2026-09-29T20:04:30.654" v="268" actId="2696"/>
        <pc:sldMasterMkLst>
          <pc:docMk/>
          <pc:sldMasterMk cId="0" sldId="2147483648"/>
        </pc:sldMasterMkLst>
        <pc:sldLayoutChg chg="del">
          <pc:chgData name="Ma. Salomé Cedillo Villar" userId="7837c765-34e8-4206-9da4-fa0d32484758" providerId="ADAL" clId="{2555E252-14DC-4F29-B97A-39C9CD1B786B}" dt="2026-09-29T19:23:45.119" v="157" actId="2696"/>
          <pc:sldLayoutMkLst>
            <pc:docMk/>
            <pc:sldMasterMk cId="0" sldId="2147483648"/>
            <pc:sldLayoutMk cId="0" sldId="2147483651"/>
          </pc:sldLayoutMkLst>
        </pc:sldLayoutChg>
        <pc:sldLayoutChg chg="del">
          <pc:chgData name="Ma. Salomé Cedillo Villar" userId="7837c765-34e8-4206-9da4-fa0d32484758" providerId="ADAL" clId="{2555E252-14DC-4F29-B97A-39C9CD1B786B}" dt="2026-09-29T19:23:49.868" v="158" actId="2696"/>
          <pc:sldLayoutMkLst>
            <pc:docMk/>
            <pc:sldMasterMk cId="0" sldId="2147483648"/>
            <pc:sldLayoutMk cId="314946295" sldId="2147483659"/>
          </pc:sldLayoutMkLst>
        </pc:sldLayoutChg>
        <pc:sldLayoutChg chg="del">
          <pc:chgData name="Ma. Salomé Cedillo Villar" userId="7837c765-34e8-4206-9da4-fa0d32484758" providerId="ADAL" clId="{2555E252-14DC-4F29-B97A-39C9CD1B786B}" dt="2026-09-29T20:04:30.654" v="268" actId="2696"/>
          <pc:sldLayoutMkLst>
            <pc:docMk/>
            <pc:sldMasterMk cId="0" sldId="2147483648"/>
            <pc:sldLayoutMk cId="867171356" sldId="2147483660"/>
          </pc:sldLayoutMkLst>
        </pc:sldLayoutChg>
        <pc:sldLayoutChg chg="add del">
          <pc:chgData name="Ma. Salomé Cedillo Villar" userId="7837c765-34e8-4206-9da4-fa0d32484758" providerId="ADAL" clId="{2555E252-14DC-4F29-B97A-39C9CD1B786B}" dt="2026-09-29T20:04:23.154" v="267" actId="2696"/>
          <pc:sldLayoutMkLst>
            <pc:docMk/>
            <pc:sldMasterMk cId="0" sldId="2147483648"/>
            <pc:sldLayoutMk cId="4155351269" sldId="214748366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89B33D-F19B-4130-B5AC-BD7E2972B3C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s-MX"/>
        </a:p>
      </dgm:t>
    </dgm:pt>
    <dgm:pt modelId="{D191EFF7-05F7-4742-8DFD-EA5EF39C499E}">
      <dgm:prSet phldrT="[Texto]" custT="1"/>
      <dgm:spPr>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s-MX" sz="1800" b="1" dirty="0">
              <a:solidFill>
                <a:schemeClr val="tx1"/>
              </a:solidFill>
            </a:rPr>
            <a:t>INSTANCIA NORMATIVA</a:t>
          </a:r>
        </a:p>
        <a:p>
          <a:r>
            <a:rPr lang="es-MX" sz="1800" dirty="0">
              <a:solidFill>
                <a:schemeClr val="tx2">
                  <a:lumMod val="75000"/>
                </a:schemeClr>
              </a:solidFill>
            </a:rPr>
            <a:t>DGUTYP</a:t>
          </a:r>
        </a:p>
      </dgm:t>
    </dgm:pt>
    <dgm:pt modelId="{ABE989FE-0B5D-445F-AB2B-7031420EA095}" type="parTrans" cxnId="{E6170826-9C3F-4DCE-98F4-36E7EE04BE1F}">
      <dgm:prSet/>
      <dgm:spPr/>
      <dgm:t>
        <a:bodyPr/>
        <a:lstStyle/>
        <a:p>
          <a:endParaRPr lang="es-MX">
            <a:solidFill>
              <a:schemeClr val="tx2">
                <a:lumMod val="75000"/>
              </a:schemeClr>
            </a:solidFill>
          </a:endParaRPr>
        </a:p>
      </dgm:t>
    </dgm:pt>
    <dgm:pt modelId="{DB9818EA-A960-4FC4-987C-46E99E7A3C20}" type="sibTrans" cxnId="{E6170826-9C3F-4DCE-98F4-36E7EE04BE1F}">
      <dgm:prSet/>
      <dgm:spPr/>
      <dgm:t>
        <a:bodyPr/>
        <a:lstStyle/>
        <a:p>
          <a:endParaRPr lang="es-MX">
            <a:solidFill>
              <a:schemeClr val="tx2">
                <a:lumMod val="75000"/>
              </a:schemeClr>
            </a:solidFill>
          </a:endParaRPr>
        </a:p>
      </dgm:t>
    </dgm:pt>
    <dgm:pt modelId="{A589878D-BEB8-450B-AF95-57C4A4C8DFBC}">
      <dgm:prSet phldrT="[Texto]" custT="1"/>
      <dgm:spPr>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s-MX" sz="1800" b="1" dirty="0">
              <a:solidFill>
                <a:schemeClr val="tx1"/>
              </a:solidFill>
            </a:rPr>
            <a:t>INSTANCIA EJECUTORA</a:t>
          </a:r>
        </a:p>
        <a:p>
          <a:r>
            <a:rPr lang="es-MX" sz="1800" dirty="0">
              <a:solidFill>
                <a:schemeClr val="tx2">
                  <a:lumMod val="75000"/>
                </a:schemeClr>
              </a:solidFill>
            </a:rPr>
            <a:t>UNIVERSIDADES TECNOLÓGICAS Y POLITÉCNICAS BENEFICIADAS</a:t>
          </a:r>
        </a:p>
      </dgm:t>
    </dgm:pt>
    <dgm:pt modelId="{FACEFEAD-5315-4B5A-BBF9-1CCCFCB82F86}" type="parTrans" cxnId="{6A62B9AE-11A6-41F4-8429-BBB15C1CCD89}">
      <dgm:prSet/>
      <dgm:spPr/>
      <dgm:t>
        <a:bodyPr/>
        <a:lstStyle/>
        <a:p>
          <a:endParaRPr lang="es-MX">
            <a:solidFill>
              <a:schemeClr val="tx2">
                <a:lumMod val="75000"/>
              </a:schemeClr>
            </a:solidFill>
          </a:endParaRPr>
        </a:p>
      </dgm:t>
    </dgm:pt>
    <dgm:pt modelId="{95C42A38-A93D-4C7B-ACB1-F843D3B9CC52}" type="sibTrans" cxnId="{6A62B9AE-11A6-41F4-8429-BBB15C1CCD89}">
      <dgm:prSet/>
      <dgm:spPr/>
      <dgm:t>
        <a:bodyPr/>
        <a:lstStyle/>
        <a:p>
          <a:endParaRPr lang="es-MX">
            <a:solidFill>
              <a:schemeClr val="tx2">
                <a:lumMod val="75000"/>
              </a:schemeClr>
            </a:solidFill>
          </a:endParaRPr>
        </a:p>
      </dgm:t>
    </dgm:pt>
    <dgm:pt modelId="{1B2EC8B9-1D52-450A-AB91-E54D8785171F}">
      <dgm:prSet phldrT="[Texto]" custT="1"/>
      <dgm:spPr>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s-MX" sz="1800" b="1" dirty="0">
              <a:solidFill>
                <a:schemeClr val="tx1"/>
              </a:solidFill>
            </a:rPr>
            <a:t>COMITÉ</a:t>
          </a:r>
        </a:p>
        <a:p>
          <a:r>
            <a:rPr lang="es-MX" sz="1800" dirty="0">
              <a:solidFill>
                <a:schemeClr val="tx2">
                  <a:lumMod val="75000"/>
                </a:schemeClr>
              </a:solidFill>
            </a:rPr>
            <a:t>COMUNIDAD UNIVERSITARIA</a:t>
          </a:r>
        </a:p>
      </dgm:t>
    </dgm:pt>
    <dgm:pt modelId="{137070A7-AABB-4A50-B342-0647CD87BA0B}" type="parTrans" cxnId="{7EAE0E1C-C6BD-4F4B-91F6-3F772F15C3BD}">
      <dgm:prSet/>
      <dgm:spPr/>
      <dgm:t>
        <a:bodyPr/>
        <a:lstStyle/>
        <a:p>
          <a:endParaRPr lang="es-MX">
            <a:solidFill>
              <a:schemeClr val="tx2">
                <a:lumMod val="75000"/>
              </a:schemeClr>
            </a:solidFill>
          </a:endParaRPr>
        </a:p>
      </dgm:t>
    </dgm:pt>
    <dgm:pt modelId="{41098A63-33E2-4A29-BEF2-DDBFE4C0F5D7}" type="sibTrans" cxnId="{7EAE0E1C-C6BD-4F4B-91F6-3F772F15C3BD}">
      <dgm:prSet/>
      <dgm:spPr/>
      <dgm:t>
        <a:bodyPr/>
        <a:lstStyle/>
        <a:p>
          <a:endParaRPr lang="es-MX">
            <a:solidFill>
              <a:schemeClr val="tx2">
                <a:lumMod val="75000"/>
              </a:schemeClr>
            </a:solidFill>
          </a:endParaRPr>
        </a:p>
      </dgm:t>
    </dgm:pt>
    <dgm:pt modelId="{5E14E12B-7293-47AC-A091-D51A559A8507}" type="pres">
      <dgm:prSet presAssocID="{AA89B33D-F19B-4130-B5AC-BD7E2972B3CA}" presName="diagram" presStyleCnt="0">
        <dgm:presLayoutVars>
          <dgm:dir/>
          <dgm:resizeHandles val="exact"/>
        </dgm:presLayoutVars>
      </dgm:prSet>
      <dgm:spPr/>
    </dgm:pt>
    <dgm:pt modelId="{C92BA91F-C273-4152-BA9D-99503E3AA3D6}" type="pres">
      <dgm:prSet presAssocID="{D191EFF7-05F7-4742-8DFD-EA5EF39C499E}" presName="node" presStyleLbl="node1" presStyleIdx="0" presStyleCnt="3" custScaleX="49820" custScaleY="26265" custLinFactNeighborX="2574" custLinFactNeighborY="76147">
        <dgm:presLayoutVars>
          <dgm:bulletEnabled val="1"/>
        </dgm:presLayoutVars>
      </dgm:prSet>
      <dgm:spPr/>
    </dgm:pt>
    <dgm:pt modelId="{A35ABCA4-BD4C-4F9E-8E8A-FCFA7E9DAD8F}" type="pres">
      <dgm:prSet presAssocID="{DB9818EA-A960-4FC4-987C-46E99E7A3C20}" presName="sibTrans" presStyleCnt="0"/>
      <dgm:spPr/>
    </dgm:pt>
    <dgm:pt modelId="{695E6FF5-74D4-483B-A90A-DD3B1286CA3F}" type="pres">
      <dgm:prSet presAssocID="{A589878D-BEB8-450B-AF95-57C4A4C8DFBC}" presName="node" presStyleLbl="node1" presStyleIdx="1" presStyleCnt="3" custScaleX="52230" custScaleY="30594" custLinFactNeighborX="1384" custLinFactNeighborY="-6097">
        <dgm:presLayoutVars>
          <dgm:bulletEnabled val="1"/>
        </dgm:presLayoutVars>
      </dgm:prSet>
      <dgm:spPr/>
    </dgm:pt>
    <dgm:pt modelId="{2C6C2A56-8F62-4106-90AD-68543B6B57E9}" type="pres">
      <dgm:prSet presAssocID="{95C42A38-A93D-4C7B-ACB1-F843D3B9CC52}" presName="sibTrans" presStyleCnt="0"/>
      <dgm:spPr/>
    </dgm:pt>
    <dgm:pt modelId="{5C0C0B12-16ED-4266-B98A-4E00F662D1BB}" type="pres">
      <dgm:prSet presAssocID="{1B2EC8B9-1D52-450A-AB91-E54D8785171F}" presName="node" presStyleLbl="node1" presStyleIdx="2" presStyleCnt="3" custScaleX="54681" custScaleY="25338" custLinFactNeighborX="1080" custLinFactNeighborY="-83545">
        <dgm:presLayoutVars>
          <dgm:bulletEnabled val="1"/>
        </dgm:presLayoutVars>
      </dgm:prSet>
      <dgm:spPr/>
    </dgm:pt>
  </dgm:ptLst>
  <dgm:cxnLst>
    <dgm:cxn modelId="{6EB7C51A-EBCC-4B52-AAAD-B11B0BE5C089}" type="presOf" srcId="{1B2EC8B9-1D52-450A-AB91-E54D8785171F}" destId="{5C0C0B12-16ED-4266-B98A-4E00F662D1BB}" srcOrd="0" destOrd="0" presId="urn:microsoft.com/office/officeart/2005/8/layout/default"/>
    <dgm:cxn modelId="{7EAE0E1C-C6BD-4F4B-91F6-3F772F15C3BD}" srcId="{AA89B33D-F19B-4130-B5AC-BD7E2972B3CA}" destId="{1B2EC8B9-1D52-450A-AB91-E54D8785171F}" srcOrd="2" destOrd="0" parTransId="{137070A7-AABB-4A50-B342-0647CD87BA0B}" sibTransId="{41098A63-33E2-4A29-BEF2-DDBFE4C0F5D7}"/>
    <dgm:cxn modelId="{1666291E-78C1-43DA-A7B4-697C46D07448}" type="presOf" srcId="{AA89B33D-F19B-4130-B5AC-BD7E2972B3CA}" destId="{5E14E12B-7293-47AC-A091-D51A559A8507}" srcOrd="0" destOrd="0" presId="urn:microsoft.com/office/officeart/2005/8/layout/default"/>
    <dgm:cxn modelId="{E6170826-9C3F-4DCE-98F4-36E7EE04BE1F}" srcId="{AA89B33D-F19B-4130-B5AC-BD7E2972B3CA}" destId="{D191EFF7-05F7-4742-8DFD-EA5EF39C499E}" srcOrd="0" destOrd="0" parTransId="{ABE989FE-0B5D-445F-AB2B-7031420EA095}" sibTransId="{DB9818EA-A960-4FC4-987C-46E99E7A3C20}"/>
    <dgm:cxn modelId="{0DC6E03C-27BF-41C1-AFDF-1E7C5DB03602}" type="presOf" srcId="{A589878D-BEB8-450B-AF95-57C4A4C8DFBC}" destId="{695E6FF5-74D4-483B-A90A-DD3B1286CA3F}" srcOrd="0" destOrd="0" presId="urn:microsoft.com/office/officeart/2005/8/layout/default"/>
    <dgm:cxn modelId="{A72AE7A0-54CF-460C-9FCC-EDFEAAFADD65}" type="presOf" srcId="{D191EFF7-05F7-4742-8DFD-EA5EF39C499E}" destId="{C92BA91F-C273-4152-BA9D-99503E3AA3D6}" srcOrd="0" destOrd="0" presId="urn:microsoft.com/office/officeart/2005/8/layout/default"/>
    <dgm:cxn modelId="{6A62B9AE-11A6-41F4-8429-BBB15C1CCD89}" srcId="{AA89B33D-F19B-4130-B5AC-BD7E2972B3CA}" destId="{A589878D-BEB8-450B-AF95-57C4A4C8DFBC}" srcOrd="1" destOrd="0" parTransId="{FACEFEAD-5315-4B5A-BBF9-1CCCFCB82F86}" sibTransId="{95C42A38-A93D-4C7B-ACB1-F843D3B9CC52}"/>
    <dgm:cxn modelId="{C5339F7B-744C-44D8-BBC5-B356E715A185}" type="presParOf" srcId="{5E14E12B-7293-47AC-A091-D51A559A8507}" destId="{C92BA91F-C273-4152-BA9D-99503E3AA3D6}" srcOrd="0" destOrd="0" presId="urn:microsoft.com/office/officeart/2005/8/layout/default"/>
    <dgm:cxn modelId="{A25698B1-E481-4D3F-BFDA-BE0347AAE194}" type="presParOf" srcId="{5E14E12B-7293-47AC-A091-D51A559A8507}" destId="{A35ABCA4-BD4C-4F9E-8E8A-FCFA7E9DAD8F}" srcOrd="1" destOrd="0" presId="urn:microsoft.com/office/officeart/2005/8/layout/default"/>
    <dgm:cxn modelId="{3C80E95A-D300-4ECA-B3AB-B2859A514DA0}" type="presParOf" srcId="{5E14E12B-7293-47AC-A091-D51A559A8507}" destId="{695E6FF5-74D4-483B-A90A-DD3B1286CA3F}" srcOrd="2" destOrd="0" presId="urn:microsoft.com/office/officeart/2005/8/layout/default"/>
    <dgm:cxn modelId="{504123DC-14D2-4987-B8ED-4A187A486CEC}" type="presParOf" srcId="{5E14E12B-7293-47AC-A091-D51A559A8507}" destId="{2C6C2A56-8F62-4106-90AD-68543B6B57E9}" srcOrd="3" destOrd="0" presId="urn:microsoft.com/office/officeart/2005/8/layout/default"/>
    <dgm:cxn modelId="{4F455F69-3342-4479-8421-BC84098031D7}" type="presParOf" srcId="{5E14E12B-7293-47AC-A091-D51A559A8507}" destId="{5C0C0B12-16ED-4266-B98A-4E00F662D1BB}" srcOrd="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2BA91F-C273-4152-BA9D-99503E3AA3D6}">
      <dsp:nvSpPr>
        <dsp:cNvPr id="0" name=""/>
        <dsp:cNvSpPr/>
      </dsp:nvSpPr>
      <dsp:spPr>
        <a:xfrm>
          <a:off x="1842875" y="3194031"/>
          <a:ext cx="3312974" cy="1047955"/>
        </a:xfrm>
        <a:prstGeom prst="rect">
          <a:avLst/>
        </a:prstGeom>
        <a:no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b="1" kern="1200" dirty="0">
              <a:solidFill>
                <a:schemeClr val="tx1"/>
              </a:solidFill>
            </a:rPr>
            <a:t>INSTANCIA NORMATIVA</a:t>
          </a:r>
        </a:p>
        <a:p>
          <a:pPr marL="0" lvl="0" indent="0" algn="ctr" defTabSz="800100">
            <a:lnSpc>
              <a:spcPct val="90000"/>
            </a:lnSpc>
            <a:spcBef>
              <a:spcPct val="0"/>
            </a:spcBef>
            <a:spcAft>
              <a:spcPct val="35000"/>
            </a:spcAft>
            <a:buNone/>
          </a:pPr>
          <a:r>
            <a:rPr lang="es-MX" sz="1800" kern="1200" dirty="0">
              <a:solidFill>
                <a:schemeClr val="tx2">
                  <a:lumMod val="75000"/>
                </a:schemeClr>
              </a:solidFill>
            </a:rPr>
            <a:t>DGUTYP</a:t>
          </a:r>
        </a:p>
      </dsp:txBody>
      <dsp:txXfrm>
        <a:off x="1842875" y="3194031"/>
        <a:ext cx="3312974" cy="1047955"/>
      </dsp:txXfrm>
    </dsp:sp>
    <dsp:sp modelId="{695E6FF5-74D4-483B-A90A-DD3B1286CA3F}">
      <dsp:nvSpPr>
        <dsp:cNvPr id="0" name=""/>
        <dsp:cNvSpPr/>
      </dsp:nvSpPr>
      <dsp:spPr>
        <a:xfrm>
          <a:off x="1683610" y="1625495"/>
          <a:ext cx="3473236" cy="1220679"/>
        </a:xfrm>
        <a:prstGeom prst="rect">
          <a:avLst/>
        </a:prstGeom>
        <a:no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b="1" kern="1200" dirty="0">
              <a:solidFill>
                <a:schemeClr val="tx1"/>
              </a:solidFill>
            </a:rPr>
            <a:t>INSTANCIA EJECUTORA</a:t>
          </a:r>
        </a:p>
        <a:p>
          <a:pPr marL="0" lvl="0" indent="0" algn="ctr" defTabSz="800100">
            <a:lnSpc>
              <a:spcPct val="90000"/>
            </a:lnSpc>
            <a:spcBef>
              <a:spcPct val="0"/>
            </a:spcBef>
            <a:spcAft>
              <a:spcPct val="35000"/>
            </a:spcAft>
            <a:buNone/>
          </a:pPr>
          <a:r>
            <a:rPr lang="es-MX" sz="1800" kern="1200" dirty="0">
              <a:solidFill>
                <a:schemeClr val="tx2">
                  <a:lumMod val="75000"/>
                </a:schemeClr>
              </a:solidFill>
            </a:rPr>
            <a:t>UNIVERSIDADES TECNOLÓGICAS Y POLITÉCNICAS BENEFICIADAS</a:t>
          </a:r>
        </a:p>
      </dsp:txBody>
      <dsp:txXfrm>
        <a:off x="1683610" y="1625495"/>
        <a:ext cx="3473236" cy="1220679"/>
      </dsp:txXfrm>
    </dsp:sp>
    <dsp:sp modelId="{5C0C0B12-16ED-4266-B98A-4E00F662D1BB}">
      <dsp:nvSpPr>
        <dsp:cNvPr id="0" name=""/>
        <dsp:cNvSpPr/>
      </dsp:nvSpPr>
      <dsp:spPr>
        <a:xfrm>
          <a:off x="1581900" y="421041"/>
          <a:ext cx="3636225" cy="1010969"/>
        </a:xfrm>
        <a:prstGeom prst="rect">
          <a:avLst/>
        </a:prstGeom>
        <a:no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b="1" kern="1200" dirty="0">
              <a:solidFill>
                <a:schemeClr val="tx1"/>
              </a:solidFill>
            </a:rPr>
            <a:t>COMITÉ</a:t>
          </a:r>
        </a:p>
        <a:p>
          <a:pPr marL="0" lvl="0" indent="0" algn="ctr" defTabSz="800100">
            <a:lnSpc>
              <a:spcPct val="90000"/>
            </a:lnSpc>
            <a:spcBef>
              <a:spcPct val="0"/>
            </a:spcBef>
            <a:spcAft>
              <a:spcPct val="35000"/>
            </a:spcAft>
            <a:buNone/>
          </a:pPr>
          <a:r>
            <a:rPr lang="es-MX" sz="1800" kern="1200" dirty="0">
              <a:solidFill>
                <a:schemeClr val="tx2">
                  <a:lumMod val="75000"/>
                </a:schemeClr>
              </a:solidFill>
            </a:rPr>
            <a:t>COMUNIDAD UNIVERSITARIA</a:t>
          </a:r>
        </a:p>
      </dsp:txBody>
      <dsp:txXfrm>
        <a:off x="1581900" y="421041"/>
        <a:ext cx="3636225" cy="101096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Encabezado de sección">
  <p:cSld name="Encabezado de sección">
    <p:spTree>
      <p:nvGrpSpPr>
        <p:cNvPr id="1" name="Shape 6"/>
        <p:cNvGrpSpPr/>
        <p:nvPr/>
      </p:nvGrpSpPr>
      <p:grpSpPr>
        <a:xfrm>
          <a:off x="0" y="0"/>
          <a:ext cx="0" cy="0"/>
          <a:chOff x="0" y="0"/>
          <a:chExt cx="0" cy="0"/>
        </a:xfrm>
      </p:grpSpPr>
      <p:pic>
        <p:nvPicPr>
          <p:cNvPr id="7" name="Google Shape;7;g3276b439bfa_1_50"/>
          <p:cNvPicPr preferRelativeResize="0"/>
          <p:nvPr/>
        </p:nvPicPr>
        <p:blipFill rotWithShape="1">
          <a:blip r:embed="rId2">
            <a:alphaModFix/>
          </a:blip>
          <a:srcRect l="29" r="19"/>
          <a:stretch/>
        </p:blipFill>
        <p:spPr>
          <a:xfrm>
            <a:off x="3175" y="1785"/>
            <a:ext cx="12188827" cy="685621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Diapositiva de título">
  <p:cSld name="Diapositiva de título">
    <p:spTree>
      <p:nvGrpSpPr>
        <p:cNvPr id="1" name="Shape 12"/>
        <p:cNvGrpSpPr/>
        <p:nvPr/>
      </p:nvGrpSpPr>
      <p:grpSpPr>
        <a:xfrm>
          <a:off x="0" y="0"/>
          <a:ext cx="0" cy="0"/>
          <a:chOff x="0" y="0"/>
          <a:chExt cx="0" cy="0"/>
        </a:xfrm>
      </p:grpSpPr>
      <p:sp>
        <p:nvSpPr>
          <p:cNvPr id="13" name="Google Shape;13;g3276b439bfa_1_56"/>
          <p:cNvSpPr txBox="1"/>
          <p:nvPr/>
        </p:nvSpPr>
        <p:spPr>
          <a:xfrm>
            <a:off x="620110" y="2133600"/>
            <a:ext cx="1848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 name="Google Shape;14;g3276b439bfa_1_56"/>
          <p:cNvPicPr preferRelativeResize="0"/>
          <p:nvPr/>
        </p:nvPicPr>
        <p:blipFill rotWithShape="1">
          <a:blip r:embed="rId2">
            <a:alphaModFix/>
          </a:blip>
          <a:srcRect l="29" r="19"/>
          <a:stretch/>
        </p:blipFill>
        <p:spPr>
          <a:xfrm>
            <a:off x="1589" y="899"/>
            <a:ext cx="12188827" cy="6856213"/>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ntenido con título">
  <p:cSld name="Contenido con título">
    <p:spTree>
      <p:nvGrpSpPr>
        <p:cNvPr id="1" name="Shape 21"/>
        <p:cNvGrpSpPr/>
        <p:nvPr/>
      </p:nvGrpSpPr>
      <p:grpSpPr>
        <a:xfrm>
          <a:off x="0" y="0"/>
          <a:ext cx="0" cy="0"/>
          <a:chOff x="0" y="0"/>
          <a:chExt cx="0" cy="0"/>
        </a:xfrm>
      </p:grpSpPr>
      <p:pic>
        <p:nvPicPr>
          <p:cNvPr id="22" name="Google Shape;22;g3276b439bfa_1_69"/>
          <p:cNvPicPr preferRelativeResize="0"/>
          <p:nvPr/>
        </p:nvPicPr>
        <p:blipFill rotWithShape="1">
          <a:blip r:embed="rId2">
            <a:alphaModFix/>
          </a:blip>
          <a:srcRect/>
          <a:stretch/>
        </p:blipFill>
        <p:spPr>
          <a:xfrm>
            <a:off x="2466" y="0"/>
            <a:ext cx="12263102" cy="6900788"/>
          </a:xfrm>
          <a:prstGeom prst="rect">
            <a:avLst/>
          </a:prstGeom>
          <a:noFill/>
          <a:ln>
            <a:noFill/>
          </a:ln>
        </p:spPr>
      </p:pic>
      <p:sp>
        <p:nvSpPr>
          <p:cNvPr id="23" name="Google Shape;23;g3276b439bfa_1_69"/>
          <p:cNvSpPr/>
          <p:nvPr/>
        </p:nvSpPr>
        <p:spPr>
          <a:xfrm>
            <a:off x="9009888" y="3523553"/>
            <a:ext cx="2783100" cy="254820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Calibri"/>
              <a:buNone/>
            </a:pPr>
            <a:r>
              <a:rPr lang="es-MX" sz="1800" b="0" i="0" u="none" strike="noStrike" cap="none">
                <a:solidFill>
                  <a:schemeClr val="lt1"/>
                </a:solidFill>
                <a:latin typeface="Calibri"/>
                <a:ea typeface="Calibri"/>
                <a:cs typeface="Calibri"/>
                <a:sym typeface="Calibri"/>
              </a:rPr>
              <a:t>RECUADRO PARA TRADUCCIÓN DE SEÑAS</a:t>
            </a:r>
            <a:endParaRPr sz="1800">
              <a:solidFill>
                <a:schemeClr val="dk1"/>
              </a:solidFill>
              <a:latin typeface="Calibri"/>
              <a:ea typeface="Calibri"/>
              <a:cs typeface="Calibri"/>
              <a:sym typeface="Calibri"/>
            </a:endParaRPr>
          </a:p>
        </p:txBody>
      </p:sp>
      <p:sp>
        <p:nvSpPr>
          <p:cNvPr id="24" name="Google Shape;24;g3276b439bfa_1_69"/>
          <p:cNvSpPr txBox="1"/>
          <p:nvPr/>
        </p:nvSpPr>
        <p:spPr>
          <a:xfrm>
            <a:off x="9680252" y="3853526"/>
            <a:ext cx="1495500" cy="300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A42145"/>
              </a:buClr>
              <a:buSzPts val="1351"/>
              <a:buFont typeface="Calibri"/>
              <a:buNone/>
            </a:pPr>
            <a:r>
              <a:rPr lang="es-MX" sz="1351" b="0" i="0" u="none" strike="noStrike" cap="none">
                <a:solidFill>
                  <a:srgbClr val="A42145"/>
                </a:solidFill>
                <a:latin typeface="Calibri"/>
                <a:ea typeface="Calibri"/>
                <a:cs typeface="Calibri"/>
                <a:sym typeface="Calibri"/>
              </a:rPr>
              <a:t>(BORRAR)</a:t>
            </a:r>
            <a:endParaRPr sz="1800">
              <a:solidFill>
                <a:schemeClr val="dk1"/>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_Diseño personalizado">
  <p:cSld name="4_Diseño personalizado">
    <p:spTree>
      <p:nvGrpSpPr>
        <p:cNvPr id="1" name="Shape 27"/>
        <p:cNvGrpSpPr/>
        <p:nvPr/>
      </p:nvGrpSpPr>
      <p:grpSpPr>
        <a:xfrm>
          <a:off x="0" y="0"/>
          <a:ext cx="0" cy="0"/>
          <a:chOff x="0" y="0"/>
          <a:chExt cx="0" cy="0"/>
        </a:xfrm>
      </p:grpSpPr>
      <p:pic>
        <p:nvPicPr>
          <p:cNvPr id="28" name="Google Shape;28;g3276b439bfa_1_79"/>
          <p:cNvPicPr preferRelativeResize="0"/>
          <p:nvPr/>
        </p:nvPicPr>
        <p:blipFill rotWithShape="1">
          <a:blip r:embed="rId2">
            <a:alphaModFix/>
          </a:blip>
          <a:srcRect/>
          <a:stretch/>
        </p:blipFill>
        <p:spPr>
          <a:xfrm>
            <a:off x="0" y="1388"/>
            <a:ext cx="12189533" cy="685661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1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2"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4155351269"/>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29FCE891-2873-1849-A37C-A2CF6D30A712}"/>
              </a:ext>
            </a:extLst>
          </p:cNvPr>
          <p:cNvSpPr txBox="1">
            <a:spLocks/>
          </p:cNvSpPr>
          <p:nvPr userDrawn="1"/>
        </p:nvSpPr>
        <p:spPr>
          <a:xfrm>
            <a:off x="838200" y="1669777"/>
            <a:ext cx="10515600" cy="1325563"/>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4400" b="0" i="0" kern="1200">
                <a:solidFill>
                  <a:srgbClr val="A42145"/>
                </a:solidFill>
                <a:latin typeface="Montserrat SemiBold" panose="00000700000000000000" pitchFamily="2" charset="0"/>
                <a:ea typeface="+mj-ea"/>
                <a:cs typeface="+mj-cs"/>
              </a:defRPr>
            </a:lvl1pPr>
          </a:lstStyle>
          <a:p>
            <a:endParaRPr lang="es-MX" sz="4400" dirty="0"/>
          </a:p>
        </p:txBody>
      </p:sp>
      <p:sp>
        <p:nvSpPr>
          <p:cNvPr id="2" name="Título 1">
            <a:extLst>
              <a:ext uri="{FF2B5EF4-FFF2-40B4-BE49-F238E27FC236}">
                <a16:creationId xmlns:a16="http://schemas.microsoft.com/office/drawing/2014/main" id="{D3137A33-B79A-F64E-F541-047F8AB686E6}"/>
              </a:ext>
            </a:extLst>
          </p:cNvPr>
          <p:cNvSpPr>
            <a:spLocks noGrp="1"/>
          </p:cNvSpPr>
          <p:nvPr>
            <p:ph type="title" hasCustomPrompt="1"/>
          </p:nvPr>
        </p:nvSpPr>
        <p:spPr>
          <a:xfrm>
            <a:off x="3006246" y="1955870"/>
            <a:ext cx="8822533" cy="1325563"/>
          </a:xfrm>
          <a:prstGeom prst="rect">
            <a:avLst/>
          </a:prstGeom>
          <a:noFill/>
        </p:spPr>
        <p:txBody>
          <a:bodyPr/>
          <a:lstStyle>
            <a:lvl1pPr algn="l">
              <a:defRPr b="1" i="0">
                <a:solidFill>
                  <a:srgbClr val="9C2148"/>
                </a:solidFill>
                <a:latin typeface="Noto Sans SemiBold" panose="020B0502040504020204" pitchFamily="34" charset="0"/>
                <a:ea typeface="Noto Sans SemiBold" panose="020B0502040504020204" pitchFamily="34" charset="0"/>
                <a:cs typeface="Noto Sans SemiBold" panose="020B0502040504020204" pitchFamily="34" charset="0"/>
              </a:defRPr>
            </a:lvl1pPr>
          </a:lstStyle>
          <a:p>
            <a:r>
              <a:rPr lang="es-ES" dirty="0"/>
              <a:t>Título Noto Sans 1 piso </a:t>
            </a:r>
            <a:r>
              <a:rPr lang="es-ES" dirty="0" err="1"/>
              <a:t>Lorem</a:t>
            </a:r>
            <a:br>
              <a:rPr lang="es-ES" dirty="0"/>
            </a:br>
            <a:r>
              <a:rPr lang="es-ES" dirty="0"/>
              <a:t>Título Noto Sans 2 pisos </a:t>
            </a:r>
            <a:r>
              <a:rPr lang="es-ES" dirty="0" err="1"/>
              <a:t>Lorem</a:t>
            </a:r>
            <a:endParaRPr lang="es-MX" dirty="0"/>
          </a:p>
        </p:txBody>
      </p:sp>
      <p:sp>
        <p:nvSpPr>
          <p:cNvPr id="8" name="Marcador de contenido 2">
            <a:extLst>
              <a:ext uri="{FF2B5EF4-FFF2-40B4-BE49-F238E27FC236}">
                <a16:creationId xmlns:a16="http://schemas.microsoft.com/office/drawing/2014/main" id="{E6EEB876-5382-B56F-2136-D31B7128E8CE}"/>
              </a:ext>
            </a:extLst>
          </p:cNvPr>
          <p:cNvSpPr>
            <a:spLocks noGrp="1"/>
          </p:cNvSpPr>
          <p:nvPr>
            <p:ph idx="1" hasCustomPrompt="1"/>
          </p:nvPr>
        </p:nvSpPr>
        <p:spPr>
          <a:xfrm>
            <a:off x="363220" y="3460818"/>
            <a:ext cx="11465560" cy="365125"/>
          </a:xfrm>
          <a:prstGeom prst="rect">
            <a:avLst/>
          </a:prstGeom>
        </p:spPr>
        <p:txBody>
          <a:bodyPr>
            <a:noAutofit/>
          </a:bodyPr>
          <a:lstStyle>
            <a:lvl1pPr marL="0" indent="0" algn="ctr">
              <a:buNone/>
              <a:defRPr sz="2000" b="0" i="0">
                <a:solidFill>
                  <a:srgbClr val="6E152E"/>
                </a:solidFill>
                <a:latin typeface="Noto Sans Medium" panose="020B0502040504020204" pitchFamily="34" charset="0"/>
                <a:ea typeface="Noto Sans Medium" panose="020B0502040504020204" pitchFamily="34" charset="0"/>
                <a:cs typeface="Noto Sans Medium" panose="020B0502040504020204" pitchFamily="34" charset="0"/>
              </a:defRPr>
            </a:lvl1pPr>
          </a:lstStyle>
          <a:p>
            <a:r>
              <a:rPr lang="es-ES" dirty="0"/>
              <a:t>00 de mes de 2026</a:t>
            </a:r>
          </a:p>
        </p:txBody>
      </p:sp>
    </p:spTree>
    <p:extLst>
      <p:ext uri="{BB962C8B-B14F-4D97-AF65-F5344CB8AC3E}">
        <p14:creationId xmlns:p14="http://schemas.microsoft.com/office/powerpoint/2010/main" val="328005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5_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ítulo 1">
            <a:extLst>
              <a:ext uri="{FF2B5EF4-FFF2-40B4-BE49-F238E27FC236}">
                <a16:creationId xmlns:a16="http://schemas.microsoft.com/office/drawing/2014/main" id="{29FCE891-2873-1849-A37C-A2CF6D30A712}"/>
              </a:ext>
            </a:extLst>
          </p:cNvPr>
          <p:cNvSpPr txBox="1">
            <a:spLocks/>
          </p:cNvSpPr>
          <p:nvPr userDrawn="1"/>
        </p:nvSpPr>
        <p:spPr>
          <a:xfrm>
            <a:off x="838200" y="1669777"/>
            <a:ext cx="10515600" cy="1325563"/>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4400" b="0" i="0" kern="1200">
                <a:solidFill>
                  <a:srgbClr val="A42145"/>
                </a:solidFill>
                <a:latin typeface="Montserrat SemiBold" panose="00000700000000000000" pitchFamily="2" charset="0"/>
                <a:ea typeface="+mj-ea"/>
                <a:cs typeface="+mj-cs"/>
              </a:defRPr>
            </a:lvl1pPr>
          </a:lstStyle>
          <a:p>
            <a:endParaRPr lang="es-MX" sz="4400" dirty="0"/>
          </a:p>
        </p:txBody>
      </p:sp>
      <p:sp>
        <p:nvSpPr>
          <p:cNvPr id="2" name="Título 1">
            <a:extLst>
              <a:ext uri="{FF2B5EF4-FFF2-40B4-BE49-F238E27FC236}">
                <a16:creationId xmlns:a16="http://schemas.microsoft.com/office/drawing/2014/main" id="{D3137A33-B79A-F64E-F541-047F8AB686E6}"/>
              </a:ext>
            </a:extLst>
          </p:cNvPr>
          <p:cNvSpPr>
            <a:spLocks noGrp="1"/>
          </p:cNvSpPr>
          <p:nvPr>
            <p:ph type="title" hasCustomPrompt="1"/>
          </p:nvPr>
        </p:nvSpPr>
        <p:spPr>
          <a:xfrm>
            <a:off x="1684733" y="1955870"/>
            <a:ext cx="8822533" cy="1325563"/>
          </a:xfrm>
          <a:prstGeom prst="rect">
            <a:avLst/>
          </a:prstGeom>
          <a:noFill/>
        </p:spPr>
        <p:txBody>
          <a:bodyPr/>
          <a:lstStyle>
            <a:lvl1pPr algn="l">
              <a:defRPr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stStyle>
          <a:p>
            <a:r>
              <a:rPr lang="es-ES" dirty="0"/>
              <a:t>Título Noto Sans 1 piso </a:t>
            </a:r>
            <a:r>
              <a:rPr lang="es-ES" dirty="0" err="1"/>
              <a:t>Lorem</a:t>
            </a:r>
            <a:br>
              <a:rPr lang="es-ES" dirty="0"/>
            </a:br>
            <a:r>
              <a:rPr lang="es-ES" dirty="0"/>
              <a:t>Título Noto Sans 2 pisos </a:t>
            </a:r>
            <a:r>
              <a:rPr lang="es-ES" dirty="0" err="1"/>
              <a:t>Lorem</a:t>
            </a:r>
            <a:endParaRPr lang="es-MX" dirty="0"/>
          </a:p>
        </p:txBody>
      </p:sp>
      <p:sp>
        <p:nvSpPr>
          <p:cNvPr id="8" name="Marcador de contenido 2">
            <a:extLst>
              <a:ext uri="{FF2B5EF4-FFF2-40B4-BE49-F238E27FC236}">
                <a16:creationId xmlns:a16="http://schemas.microsoft.com/office/drawing/2014/main" id="{E6EEB876-5382-B56F-2136-D31B7128E8CE}"/>
              </a:ext>
            </a:extLst>
          </p:cNvPr>
          <p:cNvSpPr>
            <a:spLocks noGrp="1"/>
          </p:cNvSpPr>
          <p:nvPr>
            <p:ph idx="1" hasCustomPrompt="1"/>
          </p:nvPr>
        </p:nvSpPr>
        <p:spPr>
          <a:xfrm>
            <a:off x="363220" y="3460818"/>
            <a:ext cx="11465560" cy="365125"/>
          </a:xfrm>
          <a:prstGeom prst="rect">
            <a:avLst/>
          </a:prstGeom>
        </p:spPr>
        <p:txBody>
          <a:bodyPr>
            <a:noAutofit/>
          </a:bodyPr>
          <a:lstStyle>
            <a:lvl1pPr marL="0" indent="0" algn="ctr">
              <a:buNone/>
              <a:defRPr sz="2000" b="0" i="0">
                <a:solidFill>
                  <a:schemeClr val="bg1"/>
                </a:solidFill>
                <a:latin typeface="Noto Sans Medium" panose="020B0502040504020204" pitchFamily="34" charset="0"/>
                <a:ea typeface="Noto Sans Medium" panose="020B0502040504020204" pitchFamily="34" charset="0"/>
                <a:cs typeface="Noto Sans Medium" panose="020B0502040504020204" pitchFamily="34" charset="0"/>
              </a:defRPr>
            </a:lvl1pPr>
          </a:lstStyle>
          <a:p>
            <a:r>
              <a:rPr lang="es-ES" dirty="0"/>
              <a:t>00 de mes de 2026</a:t>
            </a:r>
          </a:p>
        </p:txBody>
      </p:sp>
    </p:spTree>
    <p:extLst>
      <p:ext uri="{BB962C8B-B14F-4D97-AF65-F5344CB8AC3E}">
        <p14:creationId xmlns:p14="http://schemas.microsoft.com/office/powerpoint/2010/main" val="205191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1_Diapositiva de tex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989CE3FC-652B-75A0-7C01-A07C269983EE}"/>
              </a:ext>
            </a:extLst>
          </p:cNvPr>
          <p:cNvSpPr>
            <a:spLocks noGrp="1"/>
          </p:cNvSpPr>
          <p:nvPr>
            <p:ph type="title" hasCustomPrompt="1"/>
          </p:nvPr>
        </p:nvSpPr>
        <p:spPr>
          <a:xfrm>
            <a:off x="293318" y="251901"/>
            <a:ext cx="8465671" cy="884717"/>
          </a:xfrm>
          <a:prstGeom prst="rect">
            <a:avLst/>
          </a:prstGeom>
          <a:noFill/>
        </p:spPr>
        <p:txBody>
          <a:bodyPr/>
          <a:lstStyle>
            <a:lvl1pPr algn="l">
              <a:defRPr sz="4000" b="1" i="0">
                <a:solidFill>
                  <a:srgbClr val="9C2148"/>
                </a:solidFill>
                <a:latin typeface="Noto Sans SemiBold" panose="020B0502040504020204" pitchFamily="34" charset="0"/>
                <a:ea typeface="Noto Sans SemiBold" panose="020B0502040504020204" pitchFamily="34" charset="0"/>
                <a:cs typeface="Noto Sans SemiBold" panose="020B0502040504020204" pitchFamily="34" charset="0"/>
              </a:defRPr>
            </a:lvl1pPr>
          </a:lstStyle>
          <a:p>
            <a:r>
              <a:rPr lang="es-ES" dirty="0"/>
              <a:t>Título Noto Sans 40 </a:t>
            </a:r>
            <a:r>
              <a:rPr lang="es-ES" dirty="0" err="1"/>
              <a:t>pts</a:t>
            </a:r>
            <a:endParaRPr lang="es-MX" dirty="0"/>
          </a:p>
        </p:txBody>
      </p:sp>
      <p:sp>
        <p:nvSpPr>
          <p:cNvPr id="5" name="Marcador de contenido 2">
            <a:extLst>
              <a:ext uri="{FF2B5EF4-FFF2-40B4-BE49-F238E27FC236}">
                <a16:creationId xmlns:a16="http://schemas.microsoft.com/office/drawing/2014/main" id="{B38A2D54-41FD-25E7-12C6-E988EA08EDDD}"/>
              </a:ext>
            </a:extLst>
          </p:cNvPr>
          <p:cNvSpPr>
            <a:spLocks noGrp="1"/>
          </p:cNvSpPr>
          <p:nvPr>
            <p:ph idx="1" hasCustomPrompt="1"/>
          </p:nvPr>
        </p:nvSpPr>
        <p:spPr>
          <a:xfrm>
            <a:off x="293318" y="1478072"/>
            <a:ext cx="8465671" cy="4273024"/>
          </a:xfrm>
          <a:prstGeom prst="rect">
            <a:avLst/>
          </a:prstGeom>
        </p:spPr>
        <p:txBody>
          <a:bodyPr>
            <a:normAutofit/>
          </a:bodyPr>
          <a:lstStyle>
            <a:lvl1pPr marL="342900" indent="-342900" algn="l">
              <a:lnSpc>
                <a:spcPct val="100000"/>
              </a:lnSpc>
              <a:buFont typeface="Arial" panose="020B0604020202020204" pitchFamily="34" charset="0"/>
              <a:buChar char="•"/>
              <a:defRPr sz="2400" b="0" i="0">
                <a:solidFill>
                  <a:srgbClr val="404040"/>
                </a:solidFill>
                <a:latin typeface="Noto Sans Medium" panose="020B0502040504020204" pitchFamily="34" charset="0"/>
                <a:ea typeface="Noto Sans Medium" panose="020B0502040504020204" pitchFamily="34" charset="0"/>
                <a:cs typeface="Noto Sans Medium" panose="020B0502040504020204" pitchFamily="34" charset="0"/>
              </a:defRPr>
            </a:lvl1pPr>
          </a:lstStyle>
          <a:p>
            <a:r>
              <a:rPr lang="es-MX" dirty="0"/>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r>
              <a:rPr lang="es-MX" dirty="0"/>
              <a:t>De 250 a 600 carácteres. </a:t>
            </a:r>
            <a:endParaRPr lang="es-ES" dirty="0"/>
          </a:p>
        </p:txBody>
      </p:sp>
    </p:spTree>
    <p:extLst>
      <p:ext uri="{BB962C8B-B14F-4D97-AF65-F5344CB8AC3E}">
        <p14:creationId xmlns:p14="http://schemas.microsoft.com/office/powerpoint/2010/main" val="2680544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2" r:id="rId2"/>
    <p:sldLayoutId id="2147483656" r:id="rId3"/>
    <p:sldLayoutId id="2147483658" r:id="rId4"/>
    <p:sldLayoutId id="2147483661" r:id="rId5"/>
    <p:sldLayoutId id="2147483662" r:id="rId6"/>
    <p:sldLayoutId id="2147483663" r:id="rId7"/>
    <p:sldLayoutId id="2147483664"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0.png"/><Relationship Id="rId7" Type="http://schemas.openxmlformats.org/officeDocument/2006/relationships/diagramQuickStyle" Target="../diagrams/quickStyle1.xml"/><Relationship Id="rId2" Type="http://schemas.openxmlformats.org/officeDocument/2006/relationships/image" Target="../media/image13.png"/><Relationship Id="rId1" Type="http://schemas.openxmlformats.org/officeDocument/2006/relationships/slideLayout" Target="../slideLayouts/slideLayout8.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4.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8.xml"/><Relationship Id="rId5" Type="http://schemas.openxmlformats.org/officeDocument/2006/relationships/hyperlink" Target="mailto:contraloriasocial.dgutyp@nube.sep.gob.mx" TargetMode="Externa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0C0C11-53E7-FE51-C734-ED66218DDD49}"/>
              </a:ext>
            </a:extLst>
          </p:cNvPr>
          <p:cNvSpPr>
            <a:spLocks noGrp="1"/>
          </p:cNvSpPr>
          <p:nvPr>
            <p:ph type="title"/>
          </p:nvPr>
        </p:nvSpPr>
        <p:spPr/>
        <p:txBody>
          <a:bodyPr/>
          <a:lstStyle/>
          <a:p>
            <a:pPr algn="ctr"/>
            <a:br>
              <a:rPr lang="es-MX" sz="2000" dirty="0">
                <a:solidFill>
                  <a:srgbClr val="691932"/>
                </a:solidFill>
                <a:latin typeface="Noto Sans"/>
                <a:ea typeface="Noto Sans"/>
                <a:cs typeface="Noto Sans"/>
                <a:sym typeface="Noto Sans"/>
              </a:rPr>
            </a:br>
            <a:r>
              <a:rPr lang="es-MX" sz="2800" dirty="0">
                <a:solidFill>
                  <a:srgbClr val="691932"/>
                </a:solidFill>
                <a:latin typeface="Noto Sans"/>
                <a:ea typeface="Noto Sans"/>
                <a:cs typeface="Noto Sans"/>
                <a:sym typeface="Noto Sans"/>
              </a:rPr>
              <a:t>Capacitación S247 “Programa para el Desarrollo Profesional Docente</a:t>
            </a:r>
            <a:r>
              <a:rPr lang="es-MX" sz="3600" dirty="0">
                <a:solidFill>
                  <a:srgbClr val="691932"/>
                </a:solidFill>
                <a:latin typeface="Noto Sans"/>
                <a:ea typeface="Noto Sans"/>
                <a:cs typeface="Noto Sans"/>
                <a:sym typeface="Noto Sans"/>
              </a:rPr>
              <a:t>”</a:t>
            </a:r>
            <a:br>
              <a:rPr lang="es-MX" sz="2000" dirty="0"/>
            </a:br>
            <a:endParaRPr lang="es-MX" sz="2000" dirty="0"/>
          </a:p>
        </p:txBody>
      </p:sp>
      <p:pic>
        <p:nvPicPr>
          <p:cNvPr id="5" name="Marcador de contenido 4" descr="Imagen que contiene firmar, parada, dibujo, medidor&#10;&#10;El contenido generado por IA puede ser incorrecto.">
            <a:extLst>
              <a:ext uri="{FF2B5EF4-FFF2-40B4-BE49-F238E27FC236}">
                <a16:creationId xmlns:a16="http://schemas.microsoft.com/office/drawing/2014/main" id="{27C14393-92A0-C6F8-85AD-B32CE39B2FA2}"/>
              </a:ext>
            </a:extLst>
          </p:cNvPr>
          <p:cNvPicPr>
            <a:picLocks noGrp="1" noChangeAspect="1"/>
          </p:cNvPicPr>
          <p:nvPr>
            <p:ph idx="1"/>
          </p:nvPr>
        </p:nvPicPr>
        <p:blipFill>
          <a:blip r:embed="rId2"/>
          <a:stretch>
            <a:fillRect/>
          </a:stretch>
        </p:blipFill>
        <p:spPr>
          <a:xfrm>
            <a:off x="8654524" y="231454"/>
            <a:ext cx="3174255" cy="504402"/>
          </a:xfrm>
        </p:spPr>
      </p:pic>
      <p:pic>
        <p:nvPicPr>
          <p:cNvPr id="4" name="Imagen 3" descr="Logotipo&#10;&#10;Descripción generada automáticamente">
            <a:extLst>
              <a:ext uri="{FF2B5EF4-FFF2-40B4-BE49-F238E27FC236}">
                <a16:creationId xmlns:a16="http://schemas.microsoft.com/office/drawing/2014/main" id="{4445801D-F5E1-1DB9-36C6-A6B814C54A88}"/>
              </a:ext>
            </a:extLst>
          </p:cNvPr>
          <p:cNvPicPr>
            <a:picLocks noChangeAspect="1"/>
          </p:cNvPicPr>
          <p:nvPr/>
        </p:nvPicPr>
        <p:blipFill>
          <a:blip r:embed="rId3"/>
          <a:stretch>
            <a:fillRect/>
          </a:stretch>
        </p:blipFill>
        <p:spPr>
          <a:xfrm>
            <a:off x="4988165" y="254078"/>
            <a:ext cx="2215669" cy="1197516"/>
          </a:xfrm>
          <a:prstGeom prst="rect">
            <a:avLst/>
          </a:prstGeom>
        </p:spPr>
      </p:pic>
      <p:pic>
        <p:nvPicPr>
          <p:cNvPr id="7" name="Imagen 6">
            <a:extLst>
              <a:ext uri="{FF2B5EF4-FFF2-40B4-BE49-F238E27FC236}">
                <a16:creationId xmlns:a16="http://schemas.microsoft.com/office/drawing/2014/main" id="{AE44B5A3-52F3-9E74-760E-E149A85728C6}"/>
              </a:ext>
            </a:extLst>
          </p:cNvPr>
          <p:cNvPicPr>
            <a:picLocks noChangeAspect="1"/>
          </p:cNvPicPr>
          <p:nvPr/>
        </p:nvPicPr>
        <p:blipFill>
          <a:blip r:embed="rId4">
            <a:alphaModFix amt="85000"/>
            <a:extLst>
              <a:ext uri="{BEBA8EAE-BF5A-486C-A8C5-ECC9F3942E4B}">
                <a14:imgProps xmlns:a14="http://schemas.microsoft.com/office/drawing/2010/main">
                  <a14:imgLayer r:embed="rId5">
                    <a14:imgEffect>
                      <a14:saturation sat="200000"/>
                    </a14:imgEffect>
                  </a14:imgLayer>
                </a14:imgProps>
              </a:ext>
            </a:extLst>
          </a:blip>
          <a:stretch>
            <a:fillRect/>
          </a:stretch>
        </p:blipFill>
        <p:spPr>
          <a:xfrm>
            <a:off x="5486030" y="3429000"/>
            <a:ext cx="2039482" cy="1888409"/>
          </a:xfrm>
          <a:prstGeom prst="rect">
            <a:avLst/>
          </a:prstGeom>
        </p:spPr>
      </p:pic>
    </p:spTree>
    <p:extLst>
      <p:ext uri="{BB962C8B-B14F-4D97-AF65-F5344CB8AC3E}">
        <p14:creationId xmlns:p14="http://schemas.microsoft.com/office/powerpoint/2010/main" val="2747241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7A37B6-61F2-D8C7-DD9F-1C0537C13745}"/>
              </a:ext>
            </a:extLst>
          </p:cNvPr>
          <p:cNvSpPr>
            <a:spLocks noGrp="1"/>
          </p:cNvSpPr>
          <p:nvPr>
            <p:ph type="title"/>
          </p:nvPr>
        </p:nvSpPr>
        <p:spPr/>
        <p:txBody>
          <a:bodyPr/>
          <a:lstStyle/>
          <a:p>
            <a:pPr algn="ctr"/>
            <a:r>
              <a:rPr lang="es-MX" sz="2800" dirty="0">
                <a:solidFill>
                  <a:srgbClr val="EDD899"/>
                </a:solidFill>
                <a:latin typeface="Noto Sans"/>
                <a:ea typeface="Noto Sans"/>
                <a:cs typeface="Noto Sans"/>
              </a:rPr>
              <a:t>Contralores Sociales </a:t>
            </a:r>
            <a:br>
              <a:rPr lang="es-MX" sz="2800" dirty="0">
                <a:solidFill>
                  <a:srgbClr val="EDD899"/>
                </a:solidFill>
                <a:latin typeface="Noto Sans"/>
                <a:ea typeface="Noto Sans"/>
                <a:cs typeface="Noto Sans"/>
              </a:rPr>
            </a:br>
            <a:r>
              <a:rPr lang="es-MX" sz="2800" dirty="0">
                <a:solidFill>
                  <a:srgbClr val="EDD899"/>
                </a:solidFill>
                <a:latin typeface="Noto Sans"/>
                <a:ea typeface="Noto Sans"/>
                <a:cs typeface="Noto Sans"/>
              </a:rPr>
              <a:t>Guardianes del gasto público</a:t>
            </a:r>
            <a:br>
              <a:rPr lang="es-MX" dirty="0">
                <a:solidFill>
                  <a:srgbClr val="EDD899"/>
                </a:solidFill>
                <a:latin typeface="Noto Sans"/>
                <a:ea typeface="Noto Sans"/>
                <a:cs typeface="Noto Sans"/>
              </a:rPr>
            </a:br>
            <a:endParaRPr lang="es-MX" dirty="0"/>
          </a:p>
        </p:txBody>
      </p:sp>
      <p:pic>
        <p:nvPicPr>
          <p:cNvPr id="5" name="Marcador de contenido 9" descr="Imagen que contiene dibujo, alimentos, señal&#10;&#10;El contenido generado por IA puede ser incorrecto.">
            <a:extLst>
              <a:ext uri="{FF2B5EF4-FFF2-40B4-BE49-F238E27FC236}">
                <a16:creationId xmlns:a16="http://schemas.microsoft.com/office/drawing/2014/main" id="{98946FFB-14D4-0BF7-E714-48EC81CE9F39}"/>
              </a:ext>
            </a:extLst>
          </p:cNvPr>
          <p:cNvPicPr>
            <a:picLocks noChangeAspect="1"/>
          </p:cNvPicPr>
          <p:nvPr/>
        </p:nvPicPr>
        <p:blipFill>
          <a:blip r:embed="rId2"/>
          <a:stretch>
            <a:fillRect/>
          </a:stretch>
        </p:blipFill>
        <p:spPr>
          <a:xfrm>
            <a:off x="8866375" y="245677"/>
            <a:ext cx="3084747" cy="490179"/>
          </a:xfrm>
          <a:prstGeom prst="rect">
            <a:avLst/>
          </a:prstGeom>
        </p:spPr>
      </p:pic>
      <p:pic>
        <p:nvPicPr>
          <p:cNvPr id="9" name="Imagen 8">
            <a:extLst>
              <a:ext uri="{FF2B5EF4-FFF2-40B4-BE49-F238E27FC236}">
                <a16:creationId xmlns:a16="http://schemas.microsoft.com/office/drawing/2014/main" id="{11B7E3A8-525A-7864-8976-A89AC639E977}"/>
              </a:ext>
            </a:extLst>
          </p:cNvPr>
          <p:cNvPicPr>
            <a:picLocks noChangeAspect="1"/>
          </p:cNvPicPr>
          <p:nvPr/>
        </p:nvPicPr>
        <p:blipFill>
          <a:blip r:embed="rId3">
            <a:alphaModFix/>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4828032" y="3429000"/>
            <a:ext cx="2258568" cy="1921494"/>
          </a:xfrm>
          <a:prstGeom prst="rect">
            <a:avLst/>
          </a:prstGeom>
        </p:spPr>
      </p:pic>
    </p:spTree>
    <p:extLst>
      <p:ext uri="{BB962C8B-B14F-4D97-AF65-F5344CB8AC3E}">
        <p14:creationId xmlns:p14="http://schemas.microsoft.com/office/powerpoint/2010/main" val="2314090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0446585D-23CC-B5BA-5897-D6AEAB490EDE}"/>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08712F5B-2E8C-765B-B388-61B05C814223}"/>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4B2074CD-1839-D95A-C630-55E665325C96}"/>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1C0BE7F8-0F75-F67E-5D83-B4C79E022D7A}"/>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11" name="CuadroTexto 10">
            <a:extLst>
              <a:ext uri="{FF2B5EF4-FFF2-40B4-BE49-F238E27FC236}">
                <a16:creationId xmlns:a16="http://schemas.microsoft.com/office/drawing/2014/main" id="{A0485907-2CA9-ADF9-DAC0-2CA7990700AB}"/>
              </a:ext>
            </a:extLst>
          </p:cNvPr>
          <p:cNvSpPr txBox="1"/>
          <p:nvPr/>
        </p:nvSpPr>
        <p:spPr>
          <a:xfrm>
            <a:off x="1392600" y="2486406"/>
            <a:ext cx="6099048" cy="212365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lgn="just">
              <a:buFont typeface="Wingdings" panose="05000000000000000000" pitchFamily="2" charset="2"/>
              <a:buChar char="v"/>
            </a:pPr>
            <a:r>
              <a:rPr lang="es-MX" sz="1200" dirty="0">
                <a:latin typeface="Noto Sans" panose="020B0502040504020204" pitchFamily="34" charset="0"/>
                <a:ea typeface="Noto Sans" panose="020B0502040504020204" pitchFamily="34" charset="0"/>
                <a:cs typeface="Noto Sans" panose="020B0502040504020204" pitchFamily="34" charset="0"/>
              </a:rPr>
              <a:t>Ley de Desarrollo Social</a:t>
            </a:r>
          </a:p>
          <a:p>
            <a:pPr algn="just"/>
            <a:endParaRPr lang="es-MX" sz="1200"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v"/>
            </a:pPr>
            <a:r>
              <a:rPr lang="es-MX" sz="1200" dirty="0">
                <a:latin typeface="Noto Sans" panose="020B0502040504020204" pitchFamily="34" charset="0"/>
                <a:ea typeface="Noto Sans" panose="020B0502040504020204" pitchFamily="34" charset="0"/>
                <a:cs typeface="Noto Sans" panose="020B0502040504020204" pitchFamily="34" charset="0"/>
              </a:rPr>
              <a:t>Reglamento de la Ley General de Desarrollo Social </a:t>
            </a:r>
          </a:p>
          <a:p>
            <a:pPr algn="just"/>
            <a:endParaRPr lang="es-MX" sz="1200"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v"/>
            </a:pPr>
            <a:r>
              <a:rPr lang="es-MX" sz="1200" dirty="0">
                <a:latin typeface="Noto Sans" panose="020B0502040504020204" pitchFamily="34" charset="0"/>
                <a:ea typeface="Noto Sans" panose="020B0502040504020204" pitchFamily="34" charset="0"/>
                <a:cs typeface="Noto Sans" panose="020B0502040504020204" pitchFamily="34" charset="0"/>
              </a:rPr>
              <a:t>Acuerdo por el que se establecen los Lineamientos para la Promoción y Operación de la Contraloría Social en los Programas federales de Desarrollo Social</a:t>
            </a:r>
          </a:p>
          <a:p>
            <a:pPr algn="just"/>
            <a:endParaRPr lang="es-MX" sz="1200"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v"/>
            </a:pPr>
            <a:r>
              <a:rPr lang="es-MX" sz="1200" dirty="0">
                <a:latin typeface="Noto Sans" panose="020B0502040504020204" pitchFamily="34" charset="0"/>
                <a:ea typeface="Noto Sans" panose="020B0502040504020204" pitchFamily="34" charset="0"/>
                <a:cs typeface="Noto Sans" panose="020B0502040504020204" pitchFamily="34" charset="0"/>
              </a:rPr>
              <a:t>Estrategia Marco </a:t>
            </a:r>
          </a:p>
          <a:p>
            <a:pPr algn="just"/>
            <a:endParaRPr lang="es-MX" sz="1200"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v"/>
            </a:pPr>
            <a:r>
              <a:rPr lang="es-MX" sz="1200" dirty="0">
                <a:latin typeface="Noto Sans" panose="020B0502040504020204" pitchFamily="34" charset="0"/>
                <a:ea typeface="Noto Sans" panose="020B0502040504020204" pitchFamily="34" charset="0"/>
                <a:cs typeface="Noto Sans" panose="020B0502040504020204" pitchFamily="34" charset="0"/>
              </a:rPr>
              <a:t>Documentos Normativos</a:t>
            </a:r>
          </a:p>
        </p:txBody>
      </p:sp>
      <p:sp>
        <p:nvSpPr>
          <p:cNvPr id="13" name="CuadroTexto 11">
            <a:extLst>
              <a:ext uri="{FF2B5EF4-FFF2-40B4-BE49-F238E27FC236}">
                <a16:creationId xmlns:a16="http://schemas.microsoft.com/office/drawing/2014/main" id="{158FE3A4-7C2E-F31B-92EA-39378CEFA634}"/>
              </a:ext>
            </a:extLst>
          </p:cNvPr>
          <p:cNvSpPr txBox="1"/>
          <p:nvPr/>
        </p:nvSpPr>
        <p:spPr>
          <a:xfrm>
            <a:off x="887710" y="1736779"/>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Normatividad</a:t>
            </a:r>
            <a:endParaRPr sz="2200" dirty="0">
              <a:solidFill>
                <a:srgbClr val="621131"/>
              </a:solidFill>
              <a:latin typeface="Patria" pitchFamily="2" charset="0"/>
            </a:endParaRPr>
          </a:p>
        </p:txBody>
      </p:sp>
    </p:spTree>
    <p:extLst>
      <p:ext uri="{BB962C8B-B14F-4D97-AF65-F5344CB8AC3E}">
        <p14:creationId xmlns:p14="http://schemas.microsoft.com/office/powerpoint/2010/main" val="4268813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43280-7FEB-E200-A1C6-516781C47327}"/>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C8D294E3-D8B8-A75D-7791-2D0267DA332F}"/>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62218978-9AC2-EA37-8971-70AF3BDC5BCC}"/>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839A45F8-E106-B7F1-21E3-8C198E843A6D}"/>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Google Shape;78;p8">
            <a:extLst>
              <a:ext uri="{FF2B5EF4-FFF2-40B4-BE49-F238E27FC236}">
                <a16:creationId xmlns:a16="http://schemas.microsoft.com/office/drawing/2014/main" id="{BF1E5BDD-A3DC-E3C6-23B0-7DC565E8B14B}"/>
              </a:ext>
            </a:extLst>
          </p:cNvPr>
          <p:cNvSpPr txBox="1"/>
          <p:nvPr/>
        </p:nvSpPr>
        <p:spPr>
          <a:xfrm>
            <a:off x="841382" y="1167898"/>
            <a:ext cx="6097554"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000" b="1" dirty="0">
                <a:solidFill>
                  <a:srgbClr val="1E5B4F"/>
                </a:solidFill>
                <a:latin typeface="Noto Sans"/>
                <a:ea typeface="Noto Sans"/>
                <a:cs typeface="Noto Sans"/>
                <a:sym typeface="Noto Sans"/>
              </a:rPr>
              <a:t>Contraloría Social para el Programa S247 Programa para el Desarrollo Profesional Docente</a:t>
            </a:r>
          </a:p>
        </p:txBody>
      </p:sp>
      <p:sp>
        <p:nvSpPr>
          <p:cNvPr id="8" name="Google Shape;80;p8">
            <a:extLst>
              <a:ext uri="{FF2B5EF4-FFF2-40B4-BE49-F238E27FC236}">
                <a16:creationId xmlns:a16="http://schemas.microsoft.com/office/drawing/2014/main" id="{EE414B22-6CBF-56F7-BC43-DDDA35700B07}"/>
              </a:ext>
            </a:extLst>
          </p:cNvPr>
          <p:cNvSpPr txBox="1"/>
          <p:nvPr/>
        </p:nvSpPr>
        <p:spPr>
          <a:xfrm>
            <a:off x="1773888" y="2743200"/>
            <a:ext cx="6097554" cy="1015622"/>
          </a:xfrm>
          <a:prstGeom prst="rect">
            <a:avLst/>
          </a:prstGeom>
          <a:noFill/>
          <a:ln>
            <a:noFill/>
          </a:ln>
        </p:spPr>
        <p:txBody>
          <a:bodyPr spcFirstLastPara="1" wrap="square" lIns="91425" tIns="45700" rIns="91425" bIns="45700" anchor="t" anchorCtr="0">
            <a:spAutoFit/>
          </a:bodyPr>
          <a:lstStyle/>
          <a:p>
            <a:r>
              <a:rPr lang="es-MX" sz="1200" dirty="0">
                <a:solidFill>
                  <a:schemeClr val="dk1"/>
                </a:solidFill>
                <a:latin typeface="Noto Sans"/>
                <a:ea typeface="Noto Sans"/>
                <a:cs typeface="Noto Sans"/>
                <a:sym typeface="Noto Sans"/>
              </a:rPr>
              <a:t>Art. 70</a:t>
            </a:r>
            <a:r>
              <a:rPr lang="es-MX" sz="1200" dirty="0">
                <a:solidFill>
                  <a:schemeClr val="dk1"/>
                </a:solidFill>
                <a:latin typeface="Calibri"/>
                <a:ea typeface="Noto Sans"/>
                <a:cs typeface="Calibri"/>
                <a:sym typeface="Calibri"/>
              </a:rPr>
              <a:t> </a:t>
            </a:r>
            <a:r>
              <a:rPr lang="es-MX" sz="1200" dirty="0">
                <a:solidFill>
                  <a:schemeClr val="dk1"/>
                </a:solidFill>
                <a:latin typeface="Noto Sans"/>
                <a:ea typeface="Noto Sans"/>
                <a:cs typeface="Noto Sans"/>
                <a:sym typeface="Noto Sans"/>
              </a:rPr>
              <a:t>La Contraloría Social se reconoce como “el mecanismo de los beneficiarios, de manera organizada, para verificar el cumplimiento de las metas y la correcta aplicación de los recursos públicos asignados a los programas de desarrollo social”</a:t>
            </a:r>
          </a:p>
          <a:p>
            <a:pPr marL="0" marR="0" lvl="0" indent="0" algn="l" rtl="0">
              <a:spcBef>
                <a:spcPts val="0"/>
              </a:spcBef>
              <a:spcAft>
                <a:spcPts val="0"/>
              </a:spcAft>
              <a:buNone/>
            </a:pPr>
            <a:endParaRPr lang="es-MX" sz="1200" dirty="0">
              <a:solidFill>
                <a:schemeClr val="dk1"/>
              </a:solidFill>
              <a:latin typeface="Noto Sans"/>
              <a:ea typeface="Noto Sans"/>
              <a:cs typeface="Noto Sans"/>
              <a:sym typeface="Noto Sans"/>
            </a:endParaRPr>
          </a:p>
        </p:txBody>
      </p:sp>
      <p:sp>
        <p:nvSpPr>
          <p:cNvPr id="10" name="Google Shape;90;p9">
            <a:extLst>
              <a:ext uri="{FF2B5EF4-FFF2-40B4-BE49-F238E27FC236}">
                <a16:creationId xmlns:a16="http://schemas.microsoft.com/office/drawing/2014/main" id="{BE343669-96D9-D059-C3FB-CCBA85A150D5}"/>
              </a:ext>
            </a:extLst>
          </p:cNvPr>
          <p:cNvSpPr txBox="1"/>
          <p:nvPr/>
        </p:nvSpPr>
        <p:spPr>
          <a:xfrm>
            <a:off x="8780485" y="2921189"/>
            <a:ext cx="2160581"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000" dirty="0">
                <a:solidFill>
                  <a:srgbClr val="B7903D"/>
                </a:solidFill>
                <a:latin typeface="Noto Sans"/>
                <a:ea typeface="Noto Sans"/>
                <a:cs typeface="Noto Sans"/>
                <a:sym typeface="Noto Sans"/>
              </a:rPr>
              <a:t>Ley General de Desarrollo Social</a:t>
            </a:r>
            <a:endParaRPr sz="2000" dirty="0">
              <a:solidFill>
                <a:srgbClr val="B7903D"/>
              </a:solidFill>
              <a:latin typeface="Calibri"/>
              <a:ea typeface="Calibri"/>
              <a:cs typeface="Calibri"/>
              <a:sym typeface="Calibri"/>
            </a:endParaRPr>
          </a:p>
        </p:txBody>
      </p:sp>
    </p:spTree>
    <p:extLst>
      <p:ext uri="{BB962C8B-B14F-4D97-AF65-F5344CB8AC3E}">
        <p14:creationId xmlns:p14="http://schemas.microsoft.com/office/powerpoint/2010/main" val="2118180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3EEC3-B226-E415-A672-45DE5DE0E9AA}"/>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3D182972-9CA3-F91B-9A0D-17609E06088A}"/>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573A2E2B-E834-BD43-11AD-E8E88E08701C}"/>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DEB79689-CB58-CB51-A815-852647402BE1}"/>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Google Shape;78;p8">
            <a:extLst>
              <a:ext uri="{FF2B5EF4-FFF2-40B4-BE49-F238E27FC236}">
                <a16:creationId xmlns:a16="http://schemas.microsoft.com/office/drawing/2014/main" id="{81327E2E-92FF-6D82-2C58-B1E13F4AFE9D}"/>
              </a:ext>
            </a:extLst>
          </p:cNvPr>
          <p:cNvSpPr txBox="1"/>
          <p:nvPr/>
        </p:nvSpPr>
        <p:spPr>
          <a:xfrm>
            <a:off x="741793" y="1049277"/>
            <a:ext cx="6097554" cy="1015622"/>
          </a:xfrm>
          <a:prstGeom prst="rect">
            <a:avLst/>
          </a:prstGeom>
          <a:noFill/>
          <a:ln>
            <a:noFill/>
          </a:ln>
        </p:spPr>
        <p:txBody>
          <a:bodyPr spcFirstLastPara="1" wrap="square" lIns="91425" tIns="45700" rIns="91425" bIns="45700" anchor="t" anchorCtr="0">
            <a:spAutoFit/>
          </a:bodyPr>
          <a:lstStyle/>
          <a:p>
            <a:pPr lvl="0"/>
            <a:r>
              <a:rPr lang="es-MX" sz="2000" b="1" dirty="0">
                <a:solidFill>
                  <a:srgbClr val="1E5B4F"/>
                </a:solidFill>
                <a:latin typeface="Noto Sans"/>
                <a:ea typeface="Noto Sans"/>
                <a:cs typeface="Noto Sans"/>
                <a:sym typeface="Noto Sans"/>
              </a:rPr>
              <a:t>Contraloría Social para el Programa S247 Programa para el Desarrollo Profesional Docente </a:t>
            </a:r>
            <a:endParaRPr sz="2000" dirty="0">
              <a:solidFill>
                <a:srgbClr val="1E5B4F"/>
              </a:solidFill>
              <a:latin typeface="Calibri"/>
              <a:ea typeface="Calibri"/>
              <a:cs typeface="Calibri"/>
              <a:sym typeface="Calibri"/>
            </a:endParaRPr>
          </a:p>
        </p:txBody>
      </p:sp>
      <p:sp>
        <p:nvSpPr>
          <p:cNvPr id="8" name="Google Shape;80;p8">
            <a:extLst>
              <a:ext uri="{FF2B5EF4-FFF2-40B4-BE49-F238E27FC236}">
                <a16:creationId xmlns:a16="http://schemas.microsoft.com/office/drawing/2014/main" id="{3B816F48-8B1A-977D-7FF6-FE6C0ADDFB10}"/>
              </a:ext>
            </a:extLst>
          </p:cNvPr>
          <p:cNvSpPr txBox="1"/>
          <p:nvPr/>
        </p:nvSpPr>
        <p:spPr>
          <a:xfrm>
            <a:off x="3167965" y="2187207"/>
            <a:ext cx="5994142" cy="3046948"/>
          </a:xfrm>
          <a:prstGeom prst="rect">
            <a:avLst/>
          </a:prstGeom>
          <a:noFill/>
          <a:ln>
            <a:noFill/>
          </a:ln>
        </p:spPr>
        <p:txBody>
          <a:bodyPr spcFirstLastPara="1" wrap="square" lIns="91425" tIns="45700" rIns="91425" bIns="45700" anchor="t" anchorCtr="0">
            <a:spAutoFit/>
          </a:bodyPr>
          <a:lstStyle/>
          <a:p>
            <a:r>
              <a:rPr lang="es-MX" sz="1200" b="1" i="0" u="none" strike="noStrike" baseline="0" dirty="0">
                <a:solidFill>
                  <a:srgbClr val="000000"/>
                </a:solidFill>
                <a:latin typeface="Arial" panose="020B0604020202020204" pitchFamily="34" charset="0"/>
              </a:rPr>
              <a:t>Capítulo VIII </a:t>
            </a:r>
            <a:endParaRPr lang="es-MX" sz="1200" b="0" i="0" u="none" strike="noStrike" baseline="0" dirty="0">
              <a:solidFill>
                <a:srgbClr val="000000"/>
              </a:solidFill>
              <a:latin typeface="Arial" panose="020B0604020202020204" pitchFamily="34" charset="0"/>
            </a:endParaRPr>
          </a:p>
          <a:p>
            <a:r>
              <a:rPr lang="es-MX" sz="1200" b="1" i="0" u="none" strike="noStrike" baseline="0" dirty="0">
                <a:solidFill>
                  <a:srgbClr val="000000"/>
                </a:solidFill>
                <a:latin typeface="Arial" panose="020B0604020202020204" pitchFamily="34" charset="0"/>
              </a:rPr>
              <a:t>De la Contraloría Social </a:t>
            </a:r>
            <a:endParaRPr lang="es-MX" sz="1200" b="1"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a:p>
            <a:pPr marL="0" marR="0" lvl="0" indent="0" algn="l" rtl="0">
              <a:spcBef>
                <a:spcPts val="0"/>
              </a:spcBef>
              <a:spcAft>
                <a:spcPts val="0"/>
              </a:spcAft>
              <a:buNone/>
            </a:pPr>
            <a:r>
              <a:rPr lang="es-MX" sz="1200" b="1"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Art. 71 Son funciones de Contraloría Social:</a:t>
            </a:r>
          </a:p>
          <a:p>
            <a:pPr marL="0" marR="0" lvl="0" indent="0" algn="l" rtl="0">
              <a:spcBef>
                <a:spcPts val="0"/>
              </a:spcBef>
              <a:spcAft>
                <a:spcPts val="0"/>
              </a:spcAft>
              <a:buNone/>
            </a:pPr>
            <a:endPar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Solicitar la información a las autoridades federales, estatales y municipales responsables de los programas de desarrollo social que considere necesaria para el desempeño de sus funciones;</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Vigilar el ejercicio de los recursos públicos y la aplicación de los programas de desarrollo social conforme a la Ley y a las reglas de operación</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Emitir informes sobre el desempeño de los programas y ejecución de los recursos públicos;</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Atender e investigar las quejas y denuncias presentadas sobre la aplicación y ejecución de los programas, y </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Presentar ante la autoridad competente las quejas y denuncias que puedan dar lugar al fincamiento de responsabilidades administrativas, civiles o penales relacionadas con los programas sociales.</a:t>
            </a:r>
            <a:endParaRPr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p:txBody>
      </p:sp>
      <p:sp>
        <p:nvSpPr>
          <p:cNvPr id="10" name="Google Shape;90;p9">
            <a:extLst>
              <a:ext uri="{FF2B5EF4-FFF2-40B4-BE49-F238E27FC236}">
                <a16:creationId xmlns:a16="http://schemas.microsoft.com/office/drawing/2014/main" id="{8D56D9D8-B51D-5E59-EC76-FAFD6BD3A5FE}"/>
              </a:ext>
            </a:extLst>
          </p:cNvPr>
          <p:cNvSpPr txBox="1"/>
          <p:nvPr/>
        </p:nvSpPr>
        <p:spPr>
          <a:xfrm>
            <a:off x="383442" y="2820374"/>
            <a:ext cx="2160581"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000" dirty="0">
                <a:solidFill>
                  <a:srgbClr val="B7903D"/>
                </a:solidFill>
                <a:latin typeface="Noto Sans"/>
                <a:ea typeface="Noto Sans"/>
                <a:cs typeface="Noto Sans"/>
                <a:sym typeface="Noto Sans"/>
              </a:rPr>
              <a:t>Ley General de Desarrollo Social</a:t>
            </a:r>
            <a:endParaRPr sz="2000" dirty="0">
              <a:solidFill>
                <a:srgbClr val="B7903D"/>
              </a:solidFill>
              <a:latin typeface="Calibri"/>
              <a:ea typeface="Calibri"/>
              <a:cs typeface="Calibri"/>
              <a:sym typeface="Calibri"/>
            </a:endParaRPr>
          </a:p>
        </p:txBody>
      </p:sp>
    </p:spTree>
    <p:extLst>
      <p:ext uri="{BB962C8B-B14F-4D97-AF65-F5344CB8AC3E}">
        <p14:creationId xmlns:p14="http://schemas.microsoft.com/office/powerpoint/2010/main" val="1087283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A7A93-9EDE-700E-B43E-E19FEE9FA399}"/>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E4418068-8B46-21A1-BC2F-EDBC2590EE41}"/>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F54DF098-15B2-1722-A8BE-8CAAAF06FAD3}"/>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DBFBC02E-059E-4BB0-4D70-0425C755310E}"/>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Google Shape;90;p9">
            <a:extLst>
              <a:ext uri="{FF2B5EF4-FFF2-40B4-BE49-F238E27FC236}">
                <a16:creationId xmlns:a16="http://schemas.microsoft.com/office/drawing/2014/main" id="{FC40A7B6-63C2-D76C-456D-7DDE5E72B78A}"/>
              </a:ext>
            </a:extLst>
          </p:cNvPr>
          <p:cNvSpPr txBox="1"/>
          <p:nvPr/>
        </p:nvSpPr>
        <p:spPr>
          <a:xfrm>
            <a:off x="492084" y="2241209"/>
            <a:ext cx="2160581"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000" dirty="0">
                <a:solidFill>
                  <a:srgbClr val="B7903D"/>
                </a:solidFill>
                <a:latin typeface="Calibri"/>
                <a:ea typeface="Calibri"/>
                <a:cs typeface="Calibri"/>
                <a:sym typeface="Calibri"/>
              </a:rPr>
              <a:t>Reglamento de la Ley General de Desarrollo Social</a:t>
            </a:r>
            <a:endParaRPr sz="2000" dirty="0">
              <a:solidFill>
                <a:srgbClr val="B7903D"/>
              </a:solidFill>
              <a:latin typeface="Calibri"/>
              <a:ea typeface="Calibri"/>
              <a:cs typeface="Calibri"/>
              <a:sym typeface="Calibri"/>
            </a:endParaRPr>
          </a:p>
        </p:txBody>
      </p:sp>
      <p:sp>
        <p:nvSpPr>
          <p:cNvPr id="8" name="Google Shape;80;p8">
            <a:extLst>
              <a:ext uri="{FF2B5EF4-FFF2-40B4-BE49-F238E27FC236}">
                <a16:creationId xmlns:a16="http://schemas.microsoft.com/office/drawing/2014/main" id="{C9DE2438-FDE2-55F4-8689-EAD5D7CF8106}"/>
              </a:ext>
            </a:extLst>
          </p:cNvPr>
          <p:cNvSpPr txBox="1"/>
          <p:nvPr/>
        </p:nvSpPr>
        <p:spPr>
          <a:xfrm>
            <a:off x="3362069" y="899355"/>
            <a:ext cx="5994142" cy="5055190"/>
          </a:xfrm>
          <a:prstGeom prst="rect">
            <a:avLst/>
          </a:prstGeom>
          <a:noFill/>
          <a:ln>
            <a:noFill/>
          </a:ln>
        </p:spPr>
        <p:txBody>
          <a:bodyPr spcFirstLastPara="1" wrap="square" lIns="91425" tIns="45700" rIns="91425" bIns="45700" anchor="t" anchorCtr="0">
            <a:spAutoFit/>
          </a:bodyPr>
          <a:lstStyle/>
          <a:p>
            <a:pPr algn="just"/>
            <a:endParaRPr lang="es-MX" sz="105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endParaRPr>
          </a:p>
          <a:p>
            <a:pPr algn="just"/>
            <a:r>
              <a:rPr lang="es-MX" sz="120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CAPÍTULO X </a:t>
            </a:r>
            <a:endPar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endParaRPr>
          </a:p>
          <a:p>
            <a:pPr algn="just"/>
            <a:r>
              <a:rPr lang="es-MX" sz="120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De la Contraloría Social </a:t>
            </a:r>
          </a:p>
          <a:p>
            <a:pPr algn="just"/>
            <a:endPar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endParaRPr>
          </a:p>
          <a:p>
            <a:pPr algn="just"/>
            <a:r>
              <a:rPr lang="es-MX" sz="120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Artículo 67.- </a:t>
            </a:r>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El Gobierno Federal impulsará la creación de contralorías sociales por parte de los beneficiarios, con el fin de verificar la adecuada ejecución de los programas de desarrollo social, la correcta aplicación de los recursos públicos asignados a los mismos y el cumplimiento de las metas. </a:t>
            </a:r>
          </a:p>
          <a:p>
            <a:pPr algn="just"/>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Las dependencias y entidades de la Administración Pública Federal, así como los que reciban, gestionen o utilicen total o parcialmente recursos públicos federales, observarán los lineamientos que al efecto emita la Secretaría de la Función Pública, de conformidad con la competencia que le confiere la Ley Orgánica de la Administración Pública Federal, los Convenios de Coordinación y demás disposiciones aplicables. </a:t>
            </a:r>
          </a:p>
          <a:p>
            <a:pPr algn="just"/>
            <a:r>
              <a:rPr lang="es-MX" sz="120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Artículo 68.- </a:t>
            </a:r>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Las reglas de operación de los programas de desarrollo social deberán prever mecanismos de contraloría social y los requisitos para su conformación, para asegurar que los beneficiarios hagan uso de esta práctica de transparencia y rendición de cuentas. </a:t>
            </a:r>
          </a:p>
          <a:p>
            <a:pPr algn="just"/>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Para tales efectos, el Gobierno Federal difundirá sus esquemas de contraloría social y proporcionará a los beneficiarios la asesoría y colaboración necesarias para su integración y funcionamiento. </a:t>
            </a:r>
          </a:p>
          <a:p>
            <a:pPr algn="just"/>
            <a:r>
              <a:rPr lang="es-MX" sz="1200" b="1"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Artículo 69.- </a:t>
            </a:r>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La contraloría social estará integrada y deberá ejercerse por los beneficiarios que, de manera organizada, independiente, voluntaria y honorífica, se constituyan con tal carácter ante la dependencia o entidad que tenga a su cargo el programa objeto de verificación, seguimiento y vigilancia. </a:t>
            </a:r>
          </a:p>
          <a:p>
            <a:pPr algn="just"/>
            <a:r>
              <a:rPr lang="es-MX" sz="1200" b="0" i="0" u="none" strike="noStrike" baseline="0" dirty="0">
                <a:solidFill>
                  <a:srgbClr val="000000"/>
                </a:solidFill>
                <a:latin typeface="Noto Sans" panose="020B0502040504020204" pitchFamily="34" charset="0"/>
                <a:ea typeface="Noto Sans" panose="020B0502040504020204" pitchFamily="34" charset="0"/>
                <a:cs typeface="Noto Sans" panose="020B0502040504020204" pitchFamily="34" charset="0"/>
              </a:rPr>
              <a:t>Las tareas de contraloría social deberán ser ajenas a cualquier partido u organización política. </a:t>
            </a:r>
          </a:p>
        </p:txBody>
      </p:sp>
    </p:spTree>
    <p:extLst>
      <p:ext uri="{BB962C8B-B14F-4D97-AF65-F5344CB8AC3E}">
        <p14:creationId xmlns:p14="http://schemas.microsoft.com/office/powerpoint/2010/main" val="262441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CE7AC-77BC-CD59-D099-22DEED406E52}"/>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221C6888-E6D7-7746-37BA-0EFA9E3B2535}"/>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A1ABCDCC-D9B5-C92A-164F-5E0479114717}"/>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EFAB7DFF-093E-313F-CC2A-42C0F0A3EF1F}"/>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CuadroTexto 11">
            <a:extLst>
              <a:ext uri="{FF2B5EF4-FFF2-40B4-BE49-F238E27FC236}">
                <a16:creationId xmlns:a16="http://schemas.microsoft.com/office/drawing/2014/main" id="{715D9BAA-7BE4-C91E-04E0-7A9A30472BE3}"/>
              </a:ext>
            </a:extLst>
          </p:cNvPr>
          <p:cNvSpPr txBox="1"/>
          <p:nvPr/>
        </p:nvSpPr>
        <p:spPr>
          <a:xfrm>
            <a:off x="1950648" y="1264598"/>
            <a:ext cx="7108829"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¿QUÉ ES LA CONTRALORÍA SOCIAL?</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B6A21CF4-6454-EE54-3D72-F6A92369EB13}"/>
              </a:ext>
            </a:extLst>
          </p:cNvPr>
          <p:cNvSpPr txBox="1"/>
          <p:nvPr/>
        </p:nvSpPr>
        <p:spPr>
          <a:xfrm>
            <a:off x="787759" y="2233636"/>
            <a:ext cx="10218198" cy="923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MX" dirty="0">
                <a:latin typeface="Noto Sans" panose="020B0502040504020204" pitchFamily="34" charset="0"/>
                <a:ea typeface="Noto Sans" panose="020B0502040504020204" pitchFamily="34" charset="0"/>
                <a:cs typeface="Noto Sans" panose="020B0502040504020204" pitchFamily="34" charset="0"/>
              </a:rPr>
              <a:t>“</a:t>
            </a:r>
            <a:r>
              <a:rPr lang="es-MX" b="1" dirty="0">
                <a:latin typeface="Noto Sans" panose="020B0502040504020204" pitchFamily="34" charset="0"/>
                <a:ea typeface="Noto Sans" panose="020B0502040504020204" pitchFamily="34" charset="0"/>
                <a:cs typeface="Noto Sans" panose="020B0502040504020204" pitchFamily="34" charset="0"/>
              </a:rPr>
              <a:t>La Contraloría Social </a:t>
            </a:r>
            <a:r>
              <a:rPr lang="es-MX" dirty="0">
                <a:latin typeface="Noto Sans" panose="020B0502040504020204" pitchFamily="34" charset="0"/>
                <a:ea typeface="Noto Sans" panose="020B0502040504020204" pitchFamily="34" charset="0"/>
                <a:cs typeface="Noto Sans" panose="020B0502040504020204" pitchFamily="34" charset="0"/>
              </a:rPr>
              <a:t>es el mecanismo de los beneficiarios de manera organizada, para </a:t>
            </a:r>
            <a:r>
              <a:rPr lang="es-MX" b="1" u="sng" dirty="0">
                <a:latin typeface="Noto Sans" panose="020B0502040504020204" pitchFamily="34" charset="0"/>
                <a:ea typeface="Noto Sans" panose="020B0502040504020204" pitchFamily="34" charset="0"/>
                <a:cs typeface="Noto Sans" panose="020B0502040504020204" pitchFamily="34" charset="0"/>
              </a:rPr>
              <a:t>verificar el cumplimiento de las metas </a:t>
            </a:r>
            <a:r>
              <a:rPr lang="es-MX" dirty="0">
                <a:latin typeface="Noto Sans" panose="020B0502040504020204" pitchFamily="34" charset="0"/>
                <a:ea typeface="Noto Sans" panose="020B0502040504020204" pitchFamily="34" charset="0"/>
                <a:cs typeface="Noto Sans" panose="020B0502040504020204" pitchFamily="34" charset="0"/>
              </a:rPr>
              <a:t>y la </a:t>
            </a:r>
            <a:r>
              <a:rPr lang="es-MX" b="1" u="sng" dirty="0">
                <a:latin typeface="Noto Sans" panose="020B0502040504020204" pitchFamily="34" charset="0"/>
                <a:ea typeface="Noto Sans" panose="020B0502040504020204" pitchFamily="34" charset="0"/>
                <a:cs typeface="Noto Sans" panose="020B0502040504020204" pitchFamily="34" charset="0"/>
              </a:rPr>
              <a:t>correcta aplicación de los recursos públicos </a:t>
            </a:r>
            <a:r>
              <a:rPr lang="es-MX" dirty="0">
                <a:latin typeface="Noto Sans" panose="020B0502040504020204" pitchFamily="34" charset="0"/>
                <a:ea typeface="Noto Sans" panose="020B0502040504020204" pitchFamily="34" charset="0"/>
                <a:cs typeface="Noto Sans" panose="020B0502040504020204" pitchFamily="34" charset="0"/>
              </a:rPr>
              <a:t>asignados a los programas de desarrollo social”</a:t>
            </a:r>
          </a:p>
        </p:txBody>
      </p:sp>
      <p:sp>
        <p:nvSpPr>
          <p:cNvPr id="10" name="CuadroTexto 9">
            <a:extLst>
              <a:ext uri="{FF2B5EF4-FFF2-40B4-BE49-F238E27FC236}">
                <a16:creationId xmlns:a16="http://schemas.microsoft.com/office/drawing/2014/main" id="{84300FC3-37C7-7525-5DCB-B348B86DEA35}"/>
              </a:ext>
            </a:extLst>
          </p:cNvPr>
          <p:cNvSpPr txBox="1"/>
          <p:nvPr/>
        </p:nvSpPr>
        <p:spPr>
          <a:xfrm>
            <a:off x="1030017" y="3036556"/>
            <a:ext cx="9975940" cy="246221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285750" indent="-285750">
              <a:buFont typeface="Wingdings" panose="05000000000000000000" pitchFamily="2" charset="2"/>
              <a:buChar char="ü"/>
            </a:pPr>
            <a:r>
              <a:rPr lang="es-MX" dirty="0">
                <a:latin typeface="Noto Sans" panose="020B0502040504020204" pitchFamily="34" charset="0"/>
                <a:ea typeface="Noto Sans" panose="020B0502040504020204" pitchFamily="34" charset="0"/>
                <a:cs typeface="Noto Sans" panose="020B0502040504020204" pitchFamily="34" charset="0"/>
              </a:rPr>
              <a:t>Solicitar la información a las autoridades federales, estatales y municipales responsables de los programas de desarrollo social que considere necesaria para el desempeño de sus funciones</a:t>
            </a:r>
          </a:p>
          <a:p>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buFont typeface="Wingdings" panose="05000000000000000000" pitchFamily="2" charset="2"/>
              <a:buChar char="ü"/>
            </a:pPr>
            <a:r>
              <a:rPr lang="es-MX" dirty="0">
                <a:latin typeface="Noto Sans" panose="020B0502040504020204" pitchFamily="34" charset="0"/>
                <a:ea typeface="Noto Sans" panose="020B0502040504020204" pitchFamily="34" charset="0"/>
                <a:cs typeface="Noto Sans" panose="020B0502040504020204" pitchFamily="34" charset="0"/>
              </a:rPr>
              <a:t>Vigilar el ejercicio de los recursos públicos y la aplicación de los programas de desarrollo social conforme a la Ley y a las reglas de operación</a:t>
            </a:r>
          </a:p>
          <a:p>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buFont typeface="Wingdings" panose="05000000000000000000" pitchFamily="2" charset="2"/>
              <a:buChar char="ü"/>
            </a:pPr>
            <a:r>
              <a:rPr lang="es-MX" dirty="0">
                <a:latin typeface="Noto Sans" panose="020B0502040504020204" pitchFamily="34" charset="0"/>
                <a:ea typeface="Noto Sans" panose="020B0502040504020204" pitchFamily="34" charset="0"/>
                <a:cs typeface="Noto Sans" panose="020B0502040504020204" pitchFamily="34" charset="0"/>
              </a:rPr>
              <a:t>Emitir informes sobre el desempeño de los programas y ejecución de los recursos públicos</a:t>
            </a:r>
          </a:p>
          <a:p>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buFont typeface="Wingdings" panose="05000000000000000000" pitchFamily="2" charset="2"/>
              <a:buChar char="ü"/>
            </a:pPr>
            <a:r>
              <a:rPr lang="es-MX" dirty="0">
                <a:latin typeface="Noto Sans" panose="020B0502040504020204" pitchFamily="34" charset="0"/>
                <a:ea typeface="Noto Sans" panose="020B0502040504020204" pitchFamily="34" charset="0"/>
                <a:cs typeface="Noto Sans" panose="020B0502040504020204" pitchFamily="34" charset="0"/>
              </a:rPr>
              <a:t>Atender e investigar las quejas y denuncias presentadas sobre la aplicación y ejecución de los programas y</a:t>
            </a:r>
          </a:p>
          <a:p>
            <a:r>
              <a:rPr lang="es-MX" dirty="0">
                <a:latin typeface="Noto Sans" panose="020B0502040504020204" pitchFamily="34" charset="0"/>
                <a:ea typeface="Noto Sans" panose="020B0502040504020204" pitchFamily="34" charset="0"/>
                <a:cs typeface="Noto Sans" panose="020B0502040504020204" pitchFamily="34" charset="0"/>
              </a:rPr>
              <a:t>      Presentar ante la autoridad competente las quejas y denuncias que puedan dar lugar al fincamiento de         responsabilidades administrativas, civiles o penales relacionadas con los programas sociales </a:t>
            </a:r>
          </a:p>
        </p:txBody>
      </p:sp>
    </p:spTree>
    <p:extLst>
      <p:ext uri="{BB962C8B-B14F-4D97-AF65-F5344CB8AC3E}">
        <p14:creationId xmlns:p14="http://schemas.microsoft.com/office/powerpoint/2010/main" val="2837760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E7989-9EE2-3740-0865-6D0A2A0B1771}"/>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36117257-7B09-CB09-9D69-FEE15AD07D51}"/>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5503EF18-CF1F-E666-E0FD-8F4F3DE08F70}"/>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0A0D87D2-E7D2-7266-1B5C-064CB0C8A900}"/>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CuadroTexto 11">
            <a:extLst>
              <a:ext uri="{FF2B5EF4-FFF2-40B4-BE49-F238E27FC236}">
                <a16:creationId xmlns:a16="http://schemas.microsoft.com/office/drawing/2014/main" id="{D5453E44-76BC-EA78-D4D3-154CDCEF0185}"/>
              </a:ext>
            </a:extLst>
          </p:cNvPr>
          <p:cNvSpPr txBox="1"/>
          <p:nvPr/>
        </p:nvSpPr>
        <p:spPr>
          <a:xfrm>
            <a:off x="1377793" y="1559374"/>
            <a:ext cx="7108829"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Objetivos y beneficios</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29AE4260-0C4B-7497-2912-78D214E404C6}"/>
              </a:ext>
            </a:extLst>
          </p:cNvPr>
          <p:cNvSpPr txBox="1"/>
          <p:nvPr/>
        </p:nvSpPr>
        <p:spPr>
          <a:xfrm>
            <a:off x="1724924" y="2227075"/>
            <a:ext cx="9029700" cy="3416320"/>
          </a:xfrm>
          <a:prstGeom prst="rect">
            <a:avLst/>
          </a:prstGeom>
          <a:noFill/>
          <a:ln w="12700" cap="flat">
            <a:noFill/>
            <a:miter lim="400000"/>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none"/>
        </p:style>
        <p:txBody>
          <a:bodyPr wrap="square">
            <a:spAutoFit/>
          </a:bodyPr>
          <a:lstStyle/>
          <a:p>
            <a:r>
              <a:rPr lang="es-MX" dirty="0">
                <a:latin typeface="Noto Sans" panose="020B0502040504020204" pitchFamily="34" charset="0"/>
                <a:ea typeface="Noto Sans" panose="020B0502040504020204" pitchFamily="34" charset="0"/>
                <a:cs typeface="Noto Sans" panose="020B0502040504020204" pitchFamily="34" charset="0"/>
              </a:rPr>
              <a:t>• Vigila el cumplimiento del ejercicio de los recursos.</a:t>
            </a:r>
          </a:p>
          <a:p>
            <a:endParaRPr lang="es-MX" dirty="0">
              <a:latin typeface="Noto Sans" panose="020B0502040504020204" pitchFamily="34" charset="0"/>
              <a:ea typeface="Noto Sans" panose="020B0502040504020204" pitchFamily="34" charset="0"/>
              <a:cs typeface="Noto Sans" panose="020B0502040504020204" pitchFamily="34" charset="0"/>
            </a:endParaRPr>
          </a:p>
          <a:p>
            <a:r>
              <a:rPr lang="es-MX" dirty="0">
                <a:latin typeface="Noto Sans" panose="020B0502040504020204" pitchFamily="34" charset="0"/>
                <a:ea typeface="Noto Sans" panose="020B0502040504020204" pitchFamily="34" charset="0"/>
                <a:cs typeface="Noto Sans" panose="020B0502040504020204" pitchFamily="34" charset="0"/>
              </a:rPr>
              <a:t>• Verifica que los programas de desarrollo social cumplan</a:t>
            </a:r>
          </a:p>
          <a:p>
            <a:r>
              <a:rPr lang="es-MX" dirty="0">
                <a:latin typeface="Noto Sans" panose="020B0502040504020204" pitchFamily="34" charset="0"/>
                <a:ea typeface="Noto Sans" panose="020B0502040504020204" pitchFamily="34" charset="0"/>
                <a:cs typeface="Noto Sans" panose="020B0502040504020204" pitchFamily="34" charset="0"/>
              </a:rPr>
              <a:t>sus objetivos.</a:t>
            </a:r>
          </a:p>
          <a:p>
            <a:endParaRPr lang="es-MX" dirty="0">
              <a:latin typeface="Noto Sans" panose="020B0502040504020204" pitchFamily="34" charset="0"/>
              <a:ea typeface="Noto Sans" panose="020B0502040504020204" pitchFamily="34" charset="0"/>
              <a:cs typeface="Noto Sans" panose="020B0502040504020204" pitchFamily="34" charset="0"/>
            </a:endParaRPr>
          </a:p>
          <a:p>
            <a:r>
              <a:rPr lang="es-MX" dirty="0">
                <a:latin typeface="Noto Sans" panose="020B0502040504020204" pitchFamily="34" charset="0"/>
                <a:ea typeface="Noto Sans" panose="020B0502040504020204" pitchFamily="34" charset="0"/>
                <a:cs typeface="Noto Sans" panose="020B0502040504020204" pitchFamily="34" charset="0"/>
              </a:rPr>
              <a:t>• Incentiva y fortalece la participación social.</a:t>
            </a:r>
          </a:p>
          <a:p>
            <a:endParaRPr lang="es-MX" dirty="0">
              <a:latin typeface="Noto Sans" panose="020B0502040504020204" pitchFamily="34" charset="0"/>
              <a:ea typeface="Noto Sans" panose="020B0502040504020204" pitchFamily="34" charset="0"/>
              <a:cs typeface="Noto Sans" panose="020B0502040504020204" pitchFamily="34" charset="0"/>
            </a:endParaRPr>
          </a:p>
          <a:p>
            <a:r>
              <a:rPr lang="es-MX" dirty="0">
                <a:latin typeface="Noto Sans" panose="020B0502040504020204" pitchFamily="34" charset="0"/>
                <a:ea typeface="Noto Sans" panose="020B0502040504020204" pitchFamily="34" charset="0"/>
                <a:cs typeface="Noto Sans" panose="020B0502040504020204" pitchFamily="34" charset="0"/>
              </a:rPr>
              <a:t>• Ayuda en el combate a la corrupción en la gestión</a:t>
            </a:r>
          </a:p>
          <a:p>
            <a:r>
              <a:rPr lang="es-MX" dirty="0">
                <a:latin typeface="Noto Sans" panose="020B0502040504020204" pitchFamily="34" charset="0"/>
                <a:ea typeface="Noto Sans" panose="020B0502040504020204" pitchFamily="34" charset="0"/>
                <a:cs typeface="Noto Sans" panose="020B0502040504020204" pitchFamily="34" charset="0"/>
              </a:rPr>
              <a:t>pública.</a:t>
            </a:r>
          </a:p>
          <a:p>
            <a:endParaRPr lang="es-MX" dirty="0">
              <a:latin typeface="Noto Sans" panose="020B0502040504020204" pitchFamily="34" charset="0"/>
              <a:ea typeface="Noto Sans" panose="020B0502040504020204" pitchFamily="34" charset="0"/>
              <a:cs typeface="Noto Sans" panose="020B0502040504020204" pitchFamily="34" charset="0"/>
            </a:endParaRPr>
          </a:p>
          <a:p>
            <a:r>
              <a:rPr lang="es-MX" dirty="0">
                <a:latin typeface="Noto Sans" panose="020B0502040504020204" pitchFamily="34" charset="0"/>
                <a:ea typeface="Noto Sans" panose="020B0502040504020204" pitchFamily="34" charset="0"/>
                <a:cs typeface="Noto Sans" panose="020B0502040504020204" pitchFamily="34" charset="0"/>
              </a:rPr>
              <a:t>• Supervisa la correcta aplicación de los recursos públicos</a:t>
            </a:r>
          </a:p>
          <a:p>
            <a:r>
              <a:rPr lang="es-MX" dirty="0">
                <a:latin typeface="Noto Sans" panose="020B0502040504020204" pitchFamily="34" charset="0"/>
                <a:ea typeface="Noto Sans" panose="020B0502040504020204" pitchFamily="34" charset="0"/>
                <a:cs typeface="Noto Sans" panose="020B0502040504020204" pitchFamily="34" charset="0"/>
              </a:rPr>
              <a:t>asignados al proyecto.</a:t>
            </a:r>
          </a:p>
        </p:txBody>
      </p:sp>
    </p:spTree>
    <p:extLst>
      <p:ext uri="{BB962C8B-B14F-4D97-AF65-F5344CB8AC3E}">
        <p14:creationId xmlns:p14="http://schemas.microsoft.com/office/powerpoint/2010/main" val="2625438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99AD7-30A0-EAD1-C94C-17E2BD5FC905}"/>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A1973D20-F98C-5228-6E67-8F6EF9EC4FBA}"/>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EB2AEDF0-88B1-CD72-4D87-A2B4D736E8B5}"/>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591BF091-D993-7683-83B7-40066DD64C8D}"/>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graphicFrame>
        <p:nvGraphicFramePr>
          <p:cNvPr id="3" name="Marcador de contenido 7">
            <a:extLst>
              <a:ext uri="{FF2B5EF4-FFF2-40B4-BE49-F238E27FC236}">
                <a16:creationId xmlns:a16="http://schemas.microsoft.com/office/drawing/2014/main" id="{C9E1D427-8499-8138-6FC4-1EA17C9CBF36}"/>
              </a:ext>
            </a:extLst>
          </p:cNvPr>
          <p:cNvGraphicFramePr>
            <a:graphicFrameLocks/>
          </p:cNvGraphicFramePr>
          <p:nvPr>
            <p:extLst>
              <p:ext uri="{D42A27DB-BD31-4B8C-83A1-F6EECF244321}">
                <p14:modId xmlns:p14="http://schemas.microsoft.com/office/powerpoint/2010/main" val="33872980"/>
              </p:ext>
            </p:extLst>
          </p:nvPr>
        </p:nvGraphicFramePr>
        <p:xfrm>
          <a:off x="2075131" y="1301452"/>
          <a:ext cx="6656388" cy="49212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CuadroTexto 11">
            <a:extLst>
              <a:ext uri="{FF2B5EF4-FFF2-40B4-BE49-F238E27FC236}">
                <a16:creationId xmlns:a16="http://schemas.microsoft.com/office/drawing/2014/main" id="{1007FE21-8AD4-5820-51D0-CFF92B6D90F6}"/>
              </a:ext>
            </a:extLst>
          </p:cNvPr>
          <p:cNvSpPr txBox="1"/>
          <p:nvPr/>
        </p:nvSpPr>
        <p:spPr>
          <a:xfrm>
            <a:off x="1180182" y="1299205"/>
            <a:ext cx="7108829"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¿Quiénes participan?</a:t>
            </a:r>
            <a:endParaRPr sz="2200" dirty="0">
              <a:solidFill>
                <a:srgbClr val="621131"/>
              </a:solidFill>
              <a:latin typeface="Patria" pitchFamily="2" charset="0"/>
            </a:endParaRPr>
          </a:p>
        </p:txBody>
      </p:sp>
    </p:spTree>
    <p:extLst>
      <p:ext uri="{BB962C8B-B14F-4D97-AF65-F5344CB8AC3E}">
        <p14:creationId xmlns:p14="http://schemas.microsoft.com/office/powerpoint/2010/main" val="3009443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291B1-D541-0FFA-4838-BA4752814FBD}"/>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AE8D9D24-ECA8-91CC-2AE2-4D77BBA12E53}"/>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A2C02EC6-B28E-BB4E-04FE-A55063F2009E}"/>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D061D531-9D28-5A14-1DD5-36140426DE82}"/>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CuadroTexto 11">
            <a:extLst>
              <a:ext uri="{FF2B5EF4-FFF2-40B4-BE49-F238E27FC236}">
                <a16:creationId xmlns:a16="http://schemas.microsoft.com/office/drawing/2014/main" id="{2ABB80FA-AD0A-C9BE-D88C-DAF840EF270F}"/>
              </a:ext>
            </a:extLst>
          </p:cNvPr>
          <p:cNvSpPr txBox="1"/>
          <p:nvPr/>
        </p:nvSpPr>
        <p:spPr>
          <a:xfrm>
            <a:off x="615045" y="1043978"/>
            <a:ext cx="7172535"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¿Qué actividades realiza el Comité?</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875E6EC8-24DD-D064-8681-1926BA22F32F}"/>
              </a:ext>
            </a:extLst>
          </p:cNvPr>
          <p:cNvSpPr txBox="1"/>
          <p:nvPr/>
        </p:nvSpPr>
        <p:spPr>
          <a:xfrm>
            <a:off x="722868" y="1892961"/>
            <a:ext cx="10218198" cy="3077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MX" sz="1400" b="1" dirty="0"/>
              <a:t>LOS COMITÉS DE CONTRALORÍA SOCIAL DE MANERA LIBRE Y VOLUNTARIA PODRÁN REALIZAR LAS SIGUIENTES ACTIVIDADES:</a:t>
            </a:r>
            <a:endParaRPr lang="es-MX" sz="1400" dirty="0"/>
          </a:p>
        </p:txBody>
      </p:sp>
      <p:sp>
        <p:nvSpPr>
          <p:cNvPr id="10" name="Google Shape;80;p8">
            <a:extLst>
              <a:ext uri="{FF2B5EF4-FFF2-40B4-BE49-F238E27FC236}">
                <a16:creationId xmlns:a16="http://schemas.microsoft.com/office/drawing/2014/main" id="{6CF1B1EA-F13F-3CB3-F89B-7E8EAD58FB74}"/>
              </a:ext>
            </a:extLst>
          </p:cNvPr>
          <p:cNvSpPr txBox="1"/>
          <p:nvPr/>
        </p:nvSpPr>
        <p:spPr>
          <a:xfrm>
            <a:off x="2841496" y="2776248"/>
            <a:ext cx="5994142" cy="3108503"/>
          </a:xfrm>
          <a:prstGeom prst="rect">
            <a:avLst/>
          </a:prstGeom>
          <a:noFill/>
          <a:ln>
            <a:noFill/>
          </a:ln>
        </p:spPr>
        <p:txBody>
          <a:bodyPr spcFirstLastPara="1" wrap="square" lIns="91425" tIns="45700" rIns="91425" bIns="45700" anchor="t" anchorCtr="0">
            <a:spAutoFit/>
          </a:bodyPr>
          <a:lstStyle/>
          <a:p>
            <a:r>
              <a:rPr lang="es-MX" b="1" i="0" u="none" strike="noStrike" baseline="0" dirty="0">
                <a:solidFill>
                  <a:srgbClr val="000000"/>
                </a:solidFill>
                <a:latin typeface="Arial" panose="020B0604020202020204" pitchFamily="34" charset="0"/>
              </a:rPr>
              <a:t>Capítulo VIII </a:t>
            </a:r>
            <a:endParaRPr lang="es-MX" b="0" i="0" u="none" strike="noStrike" baseline="0" dirty="0">
              <a:solidFill>
                <a:srgbClr val="000000"/>
              </a:solidFill>
              <a:latin typeface="Arial" panose="020B0604020202020204" pitchFamily="34" charset="0"/>
            </a:endParaRPr>
          </a:p>
          <a:p>
            <a:r>
              <a:rPr lang="es-MX" b="1" i="0" u="none" strike="noStrike" baseline="0" dirty="0">
                <a:solidFill>
                  <a:srgbClr val="000000"/>
                </a:solidFill>
                <a:latin typeface="Arial" panose="020B0604020202020204" pitchFamily="34" charset="0"/>
              </a:rPr>
              <a:t>De la Contraloría Social </a:t>
            </a:r>
            <a:endParaRPr lang="es-MX" sz="1200" b="1"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a:p>
            <a:pPr marL="0" marR="0" lvl="0" indent="0" algn="l" rtl="0">
              <a:spcBef>
                <a:spcPts val="0"/>
              </a:spcBef>
              <a:spcAft>
                <a:spcPts val="0"/>
              </a:spcAft>
              <a:buNone/>
            </a:pPr>
            <a:r>
              <a:rPr lang="es-MX" sz="1200" b="1"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Art. 71 Son funciones de Contraloría Social:</a:t>
            </a:r>
          </a:p>
          <a:p>
            <a:pPr marL="0" marR="0" lvl="0" indent="0" algn="l" rtl="0">
              <a:spcBef>
                <a:spcPts val="0"/>
              </a:spcBef>
              <a:spcAft>
                <a:spcPts val="0"/>
              </a:spcAft>
              <a:buNone/>
            </a:pPr>
            <a:endPar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Solicitar la información a las autoridades federales, estatales y municipales responsables de los programas de desarrollo social que considere necesaria para el desempeño de sus funciones;</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Vigilar el ejercicio de los recursos públicos y la aplicación de los programas de desarrollo social conforme a la Ley y a las reglas de operación</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Emitir informes sobre el desempeño de los programas y ejecución de los recursos públicos;</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Atender e investigar las quejas y denuncias presentadas sobre la aplicación y ejecución de los programas, y </a:t>
            </a:r>
          </a:p>
          <a:p>
            <a:pPr marL="400050" marR="0" lvl="0" indent="-400050" algn="l" rtl="0">
              <a:spcBef>
                <a:spcPts val="0"/>
              </a:spcBef>
              <a:spcAft>
                <a:spcPts val="0"/>
              </a:spcAft>
              <a:buFont typeface="+mj-lt"/>
              <a:buAutoNum type="romanUcPeriod"/>
            </a:pPr>
            <a:r>
              <a:rPr lang="es-MX"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rPr>
              <a:t>Presentar ante la autoridad competente las quejas y denuncias que puedan dar lugar al fincamiento de responsabilidades administrativas, civiles o penales relacionadas con los programas sociales.</a:t>
            </a:r>
            <a:endParaRPr sz="1200" dirty="0">
              <a:solidFill>
                <a:schemeClr val="dk1"/>
              </a:solidFill>
              <a:latin typeface="Noto Sans" panose="020B0502040504020204" pitchFamily="34" charset="0"/>
              <a:ea typeface="Noto Sans" panose="020B0502040504020204" pitchFamily="34" charset="0"/>
              <a:cs typeface="Noto Sans" panose="020B0502040504020204" pitchFamily="34" charset="0"/>
              <a:sym typeface="Calibri"/>
            </a:endParaRPr>
          </a:p>
        </p:txBody>
      </p:sp>
    </p:spTree>
    <p:extLst>
      <p:ext uri="{BB962C8B-B14F-4D97-AF65-F5344CB8AC3E}">
        <p14:creationId xmlns:p14="http://schemas.microsoft.com/office/powerpoint/2010/main" val="1717292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6AF68-14F2-A116-915A-6FE5A6043A23}"/>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66053CBE-A3E4-0ACC-A29F-CB19C7DCB191}"/>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7929BF50-A135-E1BB-2CFA-5BFEB717F97D}"/>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C418EE10-673D-5E3A-4AB1-5365B2FA81C5}"/>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3" name="CuadroTexto 11">
            <a:extLst>
              <a:ext uri="{FF2B5EF4-FFF2-40B4-BE49-F238E27FC236}">
                <a16:creationId xmlns:a16="http://schemas.microsoft.com/office/drawing/2014/main" id="{449FAE8C-F1FC-580C-59B4-1DDE19562341}"/>
              </a:ext>
            </a:extLst>
          </p:cNvPr>
          <p:cNvSpPr txBox="1"/>
          <p:nvPr/>
        </p:nvSpPr>
        <p:spPr>
          <a:xfrm>
            <a:off x="615045" y="1043978"/>
            <a:ext cx="7172535"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¿Qué actividades realiza el Comité?</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B4320B8A-51F1-42E7-3AC7-81506BAD5D10}"/>
              </a:ext>
            </a:extLst>
          </p:cNvPr>
          <p:cNvSpPr txBox="1"/>
          <p:nvPr/>
        </p:nvSpPr>
        <p:spPr>
          <a:xfrm>
            <a:off x="722868" y="1694860"/>
            <a:ext cx="10218198" cy="3077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MX" sz="1400" b="1" dirty="0"/>
              <a:t>LOS COMITÉS DE CONTRALORÍA SOCIAL DE MANERA LIBRE Y VOLUNTARIA PODRÁN REALIZAR LAS SIGUIENTES ACTIVIDADES:</a:t>
            </a:r>
            <a:endParaRPr lang="es-MX" sz="1400" dirty="0"/>
          </a:p>
        </p:txBody>
      </p:sp>
      <p:sp>
        <p:nvSpPr>
          <p:cNvPr id="10" name="CuadroTexto 9">
            <a:extLst>
              <a:ext uri="{FF2B5EF4-FFF2-40B4-BE49-F238E27FC236}">
                <a16:creationId xmlns:a16="http://schemas.microsoft.com/office/drawing/2014/main" id="{4DB4B4AF-BE26-FB00-FDA4-241A76C1AC86}"/>
              </a:ext>
            </a:extLst>
          </p:cNvPr>
          <p:cNvSpPr txBox="1"/>
          <p:nvPr/>
        </p:nvSpPr>
        <p:spPr>
          <a:xfrm>
            <a:off x="1172638" y="2386716"/>
            <a:ext cx="9846723" cy="378565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b="1" dirty="0">
                <a:latin typeface="Noto Sans" panose="020B0502040504020204" pitchFamily="34" charset="0"/>
                <a:ea typeface="Noto Sans" panose="020B0502040504020204" pitchFamily="34" charset="0"/>
                <a:cs typeface="Noto Sans" panose="020B0502040504020204" pitchFamily="34" charset="0"/>
              </a:rPr>
              <a:t>I. </a:t>
            </a:r>
            <a:r>
              <a:rPr lang="es-MX" sz="1200" dirty="0">
                <a:latin typeface="Noto Sans" panose="020B0502040504020204" pitchFamily="34" charset="0"/>
                <a:ea typeface="Noto Sans" panose="020B0502040504020204" pitchFamily="34" charset="0"/>
                <a:cs typeface="Noto Sans" panose="020B0502040504020204" pitchFamily="34" charset="0"/>
              </a:rPr>
              <a:t>Solicitar a la Instancia Normativa, Oficina de Representación Federal o a las instancias ejecutoras la información pública relacionada con la operación del programa federal;</a:t>
            </a:r>
          </a:p>
          <a:p>
            <a:endParaRPr lang="es-MX" sz="1200" dirty="0">
              <a:latin typeface="Noto Sans" panose="020B0502040504020204" pitchFamily="34" charset="0"/>
              <a:ea typeface="Noto Sans" panose="020B0502040504020204" pitchFamily="34" charset="0"/>
              <a:cs typeface="Noto Sans" panose="020B0502040504020204" pitchFamily="34" charset="0"/>
            </a:endParaRPr>
          </a:p>
          <a:p>
            <a:r>
              <a:rPr lang="es-MX" sz="1200" b="1" dirty="0">
                <a:latin typeface="Noto Sans" panose="020B0502040504020204" pitchFamily="34" charset="0"/>
                <a:ea typeface="Noto Sans" panose="020B0502040504020204" pitchFamily="34" charset="0"/>
                <a:cs typeface="Noto Sans" panose="020B0502040504020204" pitchFamily="34" charset="0"/>
              </a:rPr>
              <a:t>II. Vigilar que:</a:t>
            </a:r>
          </a:p>
          <a:p>
            <a:endParaRPr lang="es-MX" sz="1200" dirty="0">
              <a:latin typeface="Noto Sans" panose="020B0502040504020204" pitchFamily="34" charset="0"/>
              <a:ea typeface="Noto Sans" panose="020B0502040504020204" pitchFamily="34" charset="0"/>
              <a:cs typeface="Noto Sans" panose="020B0502040504020204" pitchFamily="34" charset="0"/>
            </a:endParaRPr>
          </a:p>
          <a:p>
            <a:r>
              <a:rPr lang="es-MX" sz="1200" dirty="0">
                <a:latin typeface="Noto Sans" panose="020B0502040504020204" pitchFamily="34" charset="0"/>
                <a:ea typeface="Noto Sans" panose="020B0502040504020204" pitchFamily="34" charset="0"/>
                <a:cs typeface="Noto Sans" panose="020B0502040504020204" pitchFamily="34" charset="0"/>
              </a:rPr>
              <a:t>a) Se difunda información suficiente, veraz y oportuna sobre la operación del programa federal.</a:t>
            </a:r>
          </a:p>
          <a:p>
            <a:r>
              <a:rPr lang="es-MX" sz="1200" dirty="0">
                <a:latin typeface="Noto Sans" panose="020B0502040504020204" pitchFamily="34" charset="0"/>
                <a:ea typeface="Noto Sans" panose="020B0502040504020204" pitchFamily="34" charset="0"/>
                <a:cs typeface="Noto Sans" panose="020B0502040504020204" pitchFamily="34" charset="0"/>
              </a:rPr>
              <a:t>b) El ejercicio de los recursos públicos para los beneficios otorgados por el programa federal sea oportuno, transparente, observante de las reglas de operación y, en su caso, de la normativa aplicable.</a:t>
            </a:r>
          </a:p>
          <a:p>
            <a:r>
              <a:rPr lang="es-MX" sz="1200" dirty="0">
                <a:latin typeface="Noto Sans" panose="020B0502040504020204" pitchFamily="34" charset="0"/>
                <a:ea typeface="Noto Sans" panose="020B0502040504020204" pitchFamily="34" charset="0"/>
                <a:cs typeface="Noto Sans" panose="020B0502040504020204" pitchFamily="34" charset="0"/>
              </a:rPr>
              <a:t>c) Las personas beneficiarias del programa federal cumplan con los requisitos de acuerdo con la normativa aplicable.</a:t>
            </a:r>
          </a:p>
          <a:p>
            <a:r>
              <a:rPr lang="es-MX" sz="1200" dirty="0">
                <a:latin typeface="Noto Sans" panose="020B0502040504020204" pitchFamily="34" charset="0"/>
                <a:ea typeface="Noto Sans" panose="020B0502040504020204" pitchFamily="34" charset="0"/>
                <a:cs typeface="Noto Sans" panose="020B0502040504020204" pitchFamily="34" charset="0"/>
              </a:rPr>
              <a:t>d) Se cumpla con los periodos de ejecución y entrega de los beneficios.</a:t>
            </a:r>
          </a:p>
          <a:p>
            <a:r>
              <a:rPr lang="es-MX" sz="1200" dirty="0">
                <a:latin typeface="Noto Sans" panose="020B0502040504020204" pitchFamily="34" charset="0"/>
                <a:ea typeface="Noto Sans" panose="020B0502040504020204" pitchFamily="34" charset="0"/>
                <a:cs typeface="Noto Sans" panose="020B0502040504020204" pitchFamily="34" charset="0"/>
              </a:rPr>
              <a:t>e) Exista documentación comprobatoria del ejercicio de los recursos públicos y de la entrega de los beneficios.</a:t>
            </a:r>
          </a:p>
          <a:p>
            <a:r>
              <a:rPr lang="es-MX" sz="1200" dirty="0">
                <a:latin typeface="Noto Sans" panose="020B0502040504020204" pitchFamily="34" charset="0"/>
                <a:ea typeface="Noto Sans" panose="020B0502040504020204" pitchFamily="34" charset="0"/>
                <a:cs typeface="Noto Sans" panose="020B0502040504020204" pitchFamily="34" charset="0"/>
              </a:rPr>
              <a:t>f) El programa federal no se utilice con fines políticos, electorales, de promoción personal, de lucro u otros distintos al objeto del programa federal.</a:t>
            </a:r>
          </a:p>
          <a:p>
            <a:r>
              <a:rPr lang="es-MX" sz="1200" dirty="0">
                <a:latin typeface="Noto Sans" panose="020B0502040504020204" pitchFamily="34" charset="0"/>
                <a:ea typeface="Noto Sans" panose="020B0502040504020204" pitchFamily="34" charset="0"/>
                <a:cs typeface="Noto Sans" panose="020B0502040504020204" pitchFamily="34" charset="0"/>
              </a:rPr>
              <a:t>g) El programa federal se ejecute en un marco de igualdad entre mujeres y hombres.</a:t>
            </a:r>
          </a:p>
          <a:p>
            <a:r>
              <a:rPr lang="es-MX" sz="1200" dirty="0">
                <a:latin typeface="Noto Sans" panose="020B0502040504020204" pitchFamily="34" charset="0"/>
                <a:ea typeface="Noto Sans" panose="020B0502040504020204" pitchFamily="34" charset="0"/>
                <a:cs typeface="Noto Sans" panose="020B0502040504020204" pitchFamily="34" charset="0"/>
              </a:rPr>
              <a:t>h) Las autoridades competentes den atención a las quejas y denuncias relacionadas con el programa federal.</a:t>
            </a:r>
          </a:p>
          <a:p>
            <a:r>
              <a:rPr lang="es-MX" sz="1200" dirty="0">
                <a:latin typeface="Noto Sans" panose="020B0502040504020204" pitchFamily="34" charset="0"/>
                <a:ea typeface="Noto Sans" panose="020B0502040504020204" pitchFamily="34" charset="0"/>
                <a:cs typeface="Noto Sans" panose="020B0502040504020204" pitchFamily="34" charset="0"/>
              </a:rPr>
              <a:t>III. Elaborar informes de los resultados de las actividades de operación de la contraloría social realizadas, así como dar seguimiento, en su caso, a los mismos, y</a:t>
            </a:r>
          </a:p>
          <a:p>
            <a:r>
              <a:rPr lang="es-MX" sz="1200" dirty="0">
                <a:latin typeface="Noto Sans" panose="020B0502040504020204" pitchFamily="34" charset="0"/>
                <a:ea typeface="Noto Sans" panose="020B0502040504020204" pitchFamily="34" charset="0"/>
                <a:cs typeface="Noto Sans" panose="020B0502040504020204" pitchFamily="34" charset="0"/>
              </a:rPr>
              <a:t>IV. Recibir las quejas y denuncias sobre la aplicación y ejecución de los programas federales, recabar la información de estas y canalizarlas a las autoridades competentes para su atención.</a:t>
            </a:r>
          </a:p>
          <a:p>
            <a:endParaRPr lang="es-MX" sz="1200" dirty="0">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3866603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2D793-C8D6-0394-78F4-286C59B7ED68}"/>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44B3D23B-2130-5096-758F-849E579B5CC3}"/>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B7DBBAE7-321E-6524-DF16-DD6F758957D7}"/>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F5127362-8E66-AF15-0190-24A068CD17FC}"/>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8C9F957E-0D40-2860-0428-FDF7BE82FEAF}"/>
              </a:ext>
            </a:extLst>
          </p:cNvPr>
          <p:cNvSpPr txBox="1"/>
          <p:nvPr/>
        </p:nvSpPr>
        <p:spPr>
          <a:xfrm>
            <a:off x="569777" y="899355"/>
            <a:ext cx="71674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 </a:t>
            </a:r>
            <a:endParaRPr sz="2400" dirty="0">
              <a:solidFill>
                <a:srgbClr val="1E5B4F"/>
              </a:solidFill>
              <a:latin typeface="Calibri"/>
              <a:ea typeface="Calibri"/>
              <a:cs typeface="Calibri"/>
              <a:sym typeface="Calibri"/>
            </a:endParaRPr>
          </a:p>
        </p:txBody>
      </p:sp>
      <p:sp>
        <p:nvSpPr>
          <p:cNvPr id="2" name="CuadroTexto 1">
            <a:extLst>
              <a:ext uri="{FF2B5EF4-FFF2-40B4-BE49-F238E27FC236}">
                <a16:creationId xmlns:a16="http://schemas.microsoft.com/office/drawing/2014/main" id="{EB5DC0B2-531B-BFD6-6BBE-D4A16ECEA36A}"/>
              </a:ext>
            </a:extLst>
          </p:cNvPr>
          <p:cNvSpPr txBox="1"/>
          <p:nvPr/>
        </p:nvSpPr>
        <p:spPr>
          <a:xfrm>
            <a:off x="899841" y="1194871"/>
            <a:ext cx="4842933" cy="61555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MX" sz="3400" dirty="0">
                <a:solidFill>
                  <a:srgbClr val="621131"/>
                </a:solidFill>
                <a:latin typeface="Patria" pitchFamily="2" charset="0"/>
                <a:ea typeface="MadrePatria"/>
                <a:cs typeface="MadrePatria"/>
                <a:sym typeface="MadrePatria"/>
              </a:rPr>
              <a:t>Proceso</a:t>
            </a:r>
            <a:endParaRPr lang="es-MX" sz="3400" dirty="0">
              <a:solidFill>
                <a:srgbClr val="621131"/>
              </a:solidFill>
              <a:latin typeface="Patria" pitchFamily="2" charset="0"/>
              <a:ea typeface="MadrePatria"/>
              <a:cs typeface="MadrePatria"/>
            </a:endParaRPr>
          </a:p>
        </p:txBody>
      </p:sp>
      <p:sp>
        <p:nvSpPr>
          <p:cNvPr id="3" name="CuadroTexto 2">
            <a:extLst>
              <a:ext uri="{FF2B5EF4-FFF2-40B4-BE49-F238E27FC236}">
                <a16:creationId xmlns:a16="http://schemas.microsoft.com/office/drawing/2014/main" id="{AD7003C3-1F8F-AB8D-B727-C18AA103BF64}"/>
              </a:ext>
            </a:extLst>
          </p:cNvPr>
          <p:cNvSpPr txBox="1"/>
          <p:nvPr/>
        </p:nvSpPr>
        <p:spPr>
          <a:xfrm>
            <a:off x="577947" y="1673059"/>
            <a:ext cx="1879278" cy="830997"/>
          </a:xfrm>
          <a:prstGeom prst="rect">
            <a:avLst/>
          </a:prstGeom>
          <a:gradFill flip="none" rotWithShape="1">
            <a:gsLst>
              <a:gs pos="0">
                <a:schemeClr val="accent4">
                  <a:lumMod val="75000"/>
                </a:schemeClr>
              </a:gs>
              <a:gs pos="50000">
                <a:srgbClr val="990033">
                  <a:shade val="67500"/>
                  <a:satMod val="115000"/>
                </a:srgbClr>
              </a:gs>
              <a:gs pos="100000">
                <a:srgbClr val="990033">
                  <a:shade val="100000"/>
                  <a:satMod val="115000"/>
                </a:srgbClr>
              </a:gs>
            </a:gsLst>
            <a:lin ang="54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600" dirty="0">
                <a:solidFill>
                  <a:schemeClr val="bg1"/>
                </a:solidFill>
              </a:rPr>
              <a:t>DOCUMENTOS</a:t>
            </a:r>
            <a:r>
              <a:rPr lang="es-MX" sz="1600" dirty="0"/>
              <a:t> </a:t>
            </a:r>
            <a:r>
              <a:rPr lang="es-MX" sz="1600" dirty="0">
                <a:solidFill>
                  <a:schemeClr val="bg1"/>
                </a:solidFill>
              </a:rPr>
              <a:t>NORMATIVOS</a:t>
            </a:r>
          </a:p>
          <a:p>
            <a:endParaRPr lang="es-MX" sz="1600" dirty="0">
              <a:solidFill>
                <a:schemeClr val="bg1"/>
              </a:solidFill>
            </a:endParaRPr>
          </a:p>
        </p:txBody>
      </p:sp>
      <p:cxnSp>
        <p:nvCxnSpPr>
          <p:cNvPr id="6" name="Conector recto de flecha 5">
            <a:extLst>
              <a:ext uri="{FF2B5EF4-FFF2-40B4-BE49-F238E27FC236}">
                <a16:creationId xmlns:a16="http://schemas.microsoft.com/office/drawing/2014/main" id="{BB226D97-E02C-E255-FB2D-25167ACF12C8}"/>
              </a:ext>
            </a:extLst>
          </p:cNvPr>
          <p:cNvCxnSpPr/>
          <p:nvPr/>
        </p:nvCxnSpPr>
        <p:spPr>
          <a:xfrm>
            <a:off x="6148202" y="1954267"/>
            <a:ext cx="0" cy="5593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CuadroTexto 7">
            <a:extLst>
              <a:ext uri="{FF2B5EF4-FFF2-40B4-BE49-F238E27FC236}">
                <a16:creationId xmlns:a16="http://schemas.microsoft.com/office/drawing/2014/main" id="{E786C799-3F7E-CAED-4A81-63BB315A2EC2}"/>
              </a:ext>
            </a:extLst>
          </p:cNvPr>
          <p:cNvSpPr txBox="1"/>
          <p:nvPr/>
        </p:nvSpPr>
        <p:spPr>
          <a:xfrm>
            <a:off x="3740148" y="1375457"/>
            <a:ext cx="3394035" cy="584775"/>
          </a:xfrm>
          <a:prstGeom prst="rect">
            <a:avLst/>
          </a:prstGeom>
          <a:gradFill flip="none" rotWithShape="1">
            <a:gsLst>
              <a:gs pos="0">
                <a:schemeClr val="accent4">
                  <a:lumMod val="75000"/>
                </a:schemeClr>
              </a:gs>
              <a:gs pos="50000">
                <a:srgbClr val="990033">
                  <a:shade val="67500"/>
                  <a:satMod val="115000"/>
                </a:srgbClr>
              </a:gs>
              <a:gs pos="100000">
                <a:srgbClr val="990033">
                  <a:shade val="100000"/>
                  <a:satMod val="115000"/>
                </a:srgbClr>
              </a:gs>
            </a:gsLst>
            <a:lin ang="5400000" scaled="1"/>
            <a:tileRect/>
          </a:gradFill>
          <a:ln>
            <a:noFill/>
          </a:ln>
          <a:effectLst>
            <a:outerShdw blurRad="149987" dist="250190" dir="8460000" algn="ctr">
              <a:srgbClr val="000000">
                <a:alpha val="28000"/>
              </a:srgbClr>
            </a:outerShdw>
          </a:effectLst>
          <a:scene3d>
            <a:camera prst="orthographicFront"/>
            <a:lightRig rig="contrasting" dir="t">
              <a:rot lat="0" lon="0" rev="1500000"/>
            </a:lightRig>
          </a:scene3d>
          <a:sp3d prstMaterial="metal">
            <a:bevelT w="88900" h="88900"/>
          </a:sp3d>
        </p:spPr>
        <p:txBody>
          <a:bodyPr wrap="square" rtlCol="0">
            <a:spAutoFit/>
          </a:bodyPr>
          <a:lstStyle/>
          <a:p>
            <a:r>
              <a:rPr lang="es-MX" sz="1600" dirty="0">
                <a:solidFill>
                  <a:schemeClr val="bg1"/>
                </a:solidFill>
              </a:rPr>
              <a:t>- ESQUEMA  - ACTIVIDADES DE CS</a:t>
            </a:r>
            <a:endParaRPr lang="es-MX" sz="1600" dirty="0"/>
          </a:p>
        </p:txBody>
      </p:sp>
      <p:sp>
        <p:nvSpPr>
          <p:cNvPr id="10" name="CuadroTexto 9">
            <a:extLst>
              <a:ext uri="{FF2B5EF4-FFF2-40B4-BE49-F238E27FC236}">
                <a16:creationId xmlns:a16="http://schemas.microsoft.com/office/drawing/2014/main" id="{C09EEE71-B33E-44C2-C74D-6FEBADE282FB}"/>
              </a:ext>
            </a:extLst>
          </p:cNvPr>
          <p:cNvSpPr txBox="1"/>
          <p:nvPr/>
        </p:nvSpPr>
        <p:spPr>
          <a:xfrm>
            <a:off x="5765541" y="2403237"/>
            <a:ext cx="1522933" cy="523220"/>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dirty="0">
                <a:solidFill>
                  <a:schemeClr val="bg1"/>
                </a:solidFill>
              </a:rPr>
              <a:t>ACTIVIDADES DE CS</a:t>
            </a:r>
          </a:p>
        </p:txBody>
      </p:sp>
      <p:sp>
        <p:nvSpPr>
          <p:cNvPr id="12" name="CuadroTexto 11">
            <a:extLst>
              <a:ext uri="{FF2B5EF4-FFF2-40B4-BE49-F238E27FC236}">
                <a16:creationId xmlns:a16="http://schemas.microsoft.com/office/drawing/2014/main" id="{89ACB4F1-6C2E-F493-635B-95B359D1E380}"/>
              </a:ext>
            </a:extLst>
          </p:cNvPr>
          <p:cNvSpPr txBox="1"/>
          <p:nvPr/>
        </p:nvSpPr>
        <p:spPr>
          <a:xfrm>
            <a:off x="740483" y="3162748"/>
            <a:ext cx="1549102" cy="461665"/>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MATERIALES DE DIFUSIÓN</a:t>
            </a:r>
          </a:p>
        </p:txBody>
      </p:sp>
      <p:sp>
        <p:nvSpPr>
          <p:cNvPr id="14" name="CuadroTexto 13">
            <a:extLst>
              <a:ext uri="{FF2B5EF4-FFF2-40B4-BE49-F238E27FC236}">
                <a16:creationId xmlns:a16="http://schemas.microsoft.com/office/drawing/2014/main" id="{0038DF10-8264-4D11-F212-B9D1D95C9293}"/>
              </a:ext>
            </a:extLst>
          </p:cNvPr>
          <p:cNvSpPr txBox="1"/>
          <p:nvPr/>
        </p:nvSpPr>
        <p:spPr>
          <a:xfrm>
            <a:off x="2728928" y="3162748"/>
            <a:ext cx="1495312" cy="461665"/>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CONVOCATORIA O COMUNICADO</a:t>
            </a:r>
          </a:p>
        </p:txBody>
      </p:sp>
      <p:sp>
        <p:nvSpPr>
          <p:cNvPr id="15" name="CuadroTexto 14">
            <a:extLst>
              <a:ext uri="{FF2B5EF4-FFF2-40B4-BE49-F238E27FC236}">
                <a16:creationId xmlns:a16="http://schemas.microsoft.com/office/drawing/2014/main" id="{2E2349A5-51DA-5DB9-00F1-64C65F5AA0B1}"/>
              </a:ext>
            </a:extLst>
          </p:cNvPr>
          <p:cNvSpPr txBox="1"/>
          <p:nvPr/>
        </p:nvSpPr>
        <p:spPr>
          <a:xfrm>
            <a:off x="4840488" y="3578778"/>
            <a:ext cx="1850107" cy="461665"/>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MX" sz="1200" dirty="0">
                <a:solidFill>
                  <a:schemeClr val="bg1"/>
                </a:solidFill>
              </a:rPr>
              <a:t>CONFORMACIÓN DEL COMITÉ</a:t>
            </a:r>
          </a:p>
        </p:txBody>
      </p:sp>
      <p:sp>
        <p:nvSpPr>
          <p:cNvPr id="16" name="CuadroTexto 15">
            <a:extLst>
              <a:ext uri="{FF2B5EF4-FFF2-40B4-BE49-F238E27FC236}">
                <a16:creationId xmlns:a16="http://schemas.microsoft.com/office/drawing/2014/main" id="{9009A68F-0750-DF60-957E-8591711D4C7E}"/>
              </a:ext>
            </a:extLst>
          </p:cNvPr>
          <p:cNvSpPr txBox="1"/>
          <p:nvPr/>
        </p:nvSpPr>
        <p:spPr>
          <a:xfrm>
            <a:off x="7224730" y="3424358"/>
            <a:ext cx="2140771" cy="461665"/>
          </a:xfrm>
          <a:prstGeom prst="rect">
            <a:avLst/>
          </a:prstGeom>
          <a:gradFill flip="none" rotWithShape="1">
            <a:gsLst>
              <a:gs pos="0">
                <a:schemeClr val="accent4">
                  <a:lumMod val="75000"/>
                </a:schemeClr>
              </a:gs>
              <a:gs pos="50000">
                <a:srgbClr val="990033">
                  <a:shade val="67500"/>
                  <a:satMod val="115000"/>
                </a:srgbClr>
              </a:gs>
              <a:gs pos="100000">
                <a:srgbClr val="990033">
                  <a:shade val="100000"/>
                  <a:satMod val="115000"/>
                </a:srgbClr>
              </a:gs>
            </a:gsLst>
            <a:lin ang="54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MINUTA DE REUNIÓN </a:t>
            </a:r>
          </a:p>
          <a:p>
            <a:r>
              <a:rPr lang="es-MX" sz="1200" dirty="0">
                <a:solidFill>
                  <a:schemeClr val="bg1"/>
                </a:solidFill>
              </a:rPr>
              <a:t>ACTA DE CONSTITUCIÓN </a:t>
            </a:r>
          </a:p>
        </p:txBody>
      </p:sp>
      <p:sp>
        <p:nvSpPr>
          <p:cNvPr id="17" name="Elipse 16">
            <a:extLst>
              <a:ext uri="{FF2B5EF4-FFF2-40B4-BE49-F238E27FC236}">
                <a16:creationId xmlns:a16="http://schemas.microsoft.com/office/drawing/2014/main" id="{515BABF5-C0C1-FF33-F238-74AC2F2D1C93}"/>
              </a:ext>
            </a:extLst>
          </p:cNvPr>
          <p:cNvSpPr/>
          <p:nvPr/>
        </p:nvSpPr>
        <p:spPr>
          <a:xfrm>
            <a:off x="9461351" y="3140667"/>
            <a:ext cx="441064" cy="419548"/>
          </a:xfrm>
          <a:prstGeom prst="ellipse">
            <a:avLst/>
          </a:prstGeo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5400000" scaled="1"/>
            <a:tileRect/>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1</a:t>
            </a:r>
          </a:p>
        </p:txBody>
      </p:sp>
      <p:sp>
        <p:nvSpPr>
          <p:cNvPr id="18" name="Rectángulo 17">
            <a:extLst>
              <a:ext uri="{FF2B5EF4-FFF2-40B4-BE49-F238E27FC236}">
                <a16:creationId xmlns:a16="http://schemas.microsoft.com/office/drawing/2014/main" id="{5180A207-B87D-8306-9392-333A6B13A57E}"/>
              </a:ext>
            </a:extLst>
          </p:cNvPr>
          <p:cNvSpPr/>
          <p:nvPr/>
        </p:nvSpPr>
        <p:spPr>
          <a:xfrm>
            <a:off x="3056461" y="3947870"/>
            <a:ext cx="1668585" cy="461665"/>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MX" sz="1200" dirty="0">
                <a:solidFill>
                  <a:schemeClr val="bg1"/>
                </a:solidFill>
              </a:rPr>
              <a:t>CAPACITACIÓN DEL COMITÉ</a:t>
            </a:r>
          </a:p>
        </p:txBody>
      </p:sp>
      <p:sp>
        <p:nvSpPr>
          <p:cNvPr id="19" name="CuadroTexto 18">
            <a:extLst>
              <a:ext uri="{FF2B5EF4-FFF2-40B4-BE49-F238E27FC236}">
                <a16:creationId xmlns:a16="http://schemas.microsoft.com/office/drawing/2014/main" id="{67F765C8-CDB6-111E-C682-DB97A9D720CF}"/>
              </a:ext>
            </a:extLst>
          </p:cNvPr>
          <p:cNvSpPr txBox="1"/>
          <p:nvPr/>
        </p:nvSpPr>
        <p:spPr>
          <a:xfrm>
            <a:off x="7224729" y="4743619"/>
            <a:ext cx="2140771" cy="492443"/>
          </a:xfrm>
          <a:prstGeom prst="rect">
            <a:avLst/>
          </a:prstGeom>
          <a:gradFill flip="none" rotWithShape="1">
            <a:gsLst>
              <a:gs pos="0">
                <a:schemeClr val="accent4">
                  <a:lumMod val="75000"/>
                </a:schemeClr>
              </a:gs>
              <a:gs pos="50000">
                <a:srgbClr val="990033">
                  <a:shade val="67500"/>
                  <a:satMod val="115000"/>
                </a:srgbClr>
              </a:gs>
              <a:gs pos="100000">
                <a:srgbClr val="990033">
                  <a:shade val="100000"/>
                  <a:satMod val="115000"/>
                </a:srgbClr>
              </a:gs>
            </a:gsLst>
            <a:lin ang="54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MINUTA DE REUNIÓN</a:t>
            </a:r>
          </a:p>
          <a:p>
            <a:r>
              <a:rPr lang="es-MX" sz="1400" dirty="0">
                <a:solidFill>
                  <a:schemeClr val="bg1"/>
                </a:solidFill>
              </a:rPr>
              <a:t> </a:t>
            </a:r>
          </a:p>
        </p:txBody>
      </p:sp>
      <p:sp>
        <p:nvSpPr>
          <p:cNvPr id="20" name="Elipse 19">
            <a:extLst>
              <a:ext uri="{FF2B5EF4-FFF2-40B4-BE49-F238E27FC236}">
                <a16:creationId xmlns:a16="http://schemas.microsoft.com/office/drawing/2014/main" id="{90B03A9E-D43C-C3E8-AA5D-25A8547BC355}"/>
              </a:ext>
            </a:extLst>
          </p:cNvPr>
          <p:cNvSpPr/>
          <p:nvPr/>
        </p:nvSpPr>
        <p:spPr>
          <a:xfrm>
            <a:off x="9535074" y="4743619"/>
            <a:ext cx="441064" cy="419548"/>
          </a:xfrm>
          <a:prstGeom prst="ellipse">
            <a:avLst/>
          </a:prstGeo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5400000" scaled="1"/>
            <a:tileRect/>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2</a:t>
            </a:r>
          </a:p>
        </p:txBody>
      </p:sp>
      <p:sp>
        <p:nvSpPr>
          <p:cNvPr id="21" name="CuadroTexto 20">
            <a:extLst>
              <a:ext uri="{FF2B5EF4-FFF2-40B4-BE49-F238E27FC236}">
                <a16:creationId xmlns:a16="http://schemas.microsoft.com/office/drawing/2014/main" id="{75766174-EB67-124D-3603-416BE4EA4ED9}"/>
              </a:ext>
            </a:extLst>
          </p:cNvPr>
          <p:cNvSpPr txBox="1"/>
          <p:nvPr/>
        </p:nvSpPr>
        <p:spPr>
          <a:xfrm>
            <a:off x="792550" y="3894322"/>
            <a:ext cx="1549102" cy="461665"/>
          </a:xfrm>
          <a:prstGeom prst="rect">
            <a:avLst/>
          </a:prstGeom>
          <a:solidFill>
            <a:schemeClr val="accent6">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MATERIALES DE CAPACITACIÓN</a:t>
            </a:r>
          </a:p>
        </p:txBody>
      </p:sp>
      <p:sp>
        <p:nvSpPr>
          <p:cNvPr id="22" name="Rectángulo 21">
            <a:extLst>
              <a:ext uri="{FF2B5EF4-FFF2-40B4-BE49-F238E27FC236}">
                <a16:creationId xmlns:a16="http://schemas.microsoft.com/office/drawing/2014/main" id="{E366D349-7FB3-DC80-0D02-D31DE8D368F7}"/>
              </a:ext>
            </a:extLst>
          </p:cNvPr>
          <p:cNvSpPr/>
          <p:nvPr/>
        </p:nvSpPr>
        <p:spPr>
          <a:xfrm>
            <a:off x="4892101" y="4609471"/>
            <a:ext cx="1854806" cy="95911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VIGILANCIA DEL RECURSO POR PARTE</a:t>
            </a:r>
          </a:p>
          <a:p>
            <a:pPr algn="ctr"/>
            <a:r>
              <a:rPr lang="es-MX" sz="1200" dirty="0"/>
              <a:t> DEL COMITÉ</a:t>
            </a:r>
          </a:p>
        </p:txBody>
      </p:sp>
      <p:sp>
        <p:nvSpPr>
          <p:cNvPr id="23" name="Elipse 22">
            <a:extLst>
              <a:ext uri="{FF2B5EF4-FFF2-40B4-BE49-F238E27FC236}">
                <a16:creationId xmlns:a16="http://schemas.microsoft.com/office/drawing/2014/main" id="{9487697E-DB2F-4E81-4E46-AEE1241CE24C}"/>
              </a:ext>
            </a:extLst>
          </p:cNvPr>
          <p:cNvSpPr/>
          <p:nvPr/>
        </p:nvSpPr>
        <p:spPr>
          <a:xfrm>
            <a:off x="9681883" y="5859924"/>
            <a:ext cx="441064" cy="419548"/>
          </a:xfrm>
          <a:prstGeom prst="ellipse">
            <a:avLst/>
          </a:prstGeo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5400000" scaled="1"/>
            <a:tileRect/>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a:t>
            </a:r>
          </a:p>
        </p:txBody>
      </p:sp>
      <p:sp>
        <p:nvSpPr>
          <p:cNvPr id="24" name="Rectángulo 23">
            <a:extLst>
              <a:ext uri="{FF2B5EF4-FFF2-40B4-BE49-F238E27FC236}">
                <a16:creationId xmlns:a16="http://schemas.microsoft.com/office/drawing/2014/main" id="{CB126600-B8B5-13C3-A89B-DBCEB3B7B6E6}"/>
              </a:ext>
            </a:extLst>
          </p:cNvPr>
          <p:cNvSpPr/>
          <p:nvPr/>
        </p:nvSpPr>
        <p:spPr>
          <a:xfrm>
            <a:off x="4892101" y="5932448"/>
            <a:ext cx="1850107" cy="45182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INFORME FINAL DEL COMITÉ</a:t>
            </a:r>
          </a:p>
        </p:txBody>
      </p:sp>
      <p:sp>
        <p:nvSpPr>
          <p:cNvPr id="25" name="CuadroTexto 24">
            <a:extLst>
              <a:ext uri="{FF2B5EF4-FFF2-40B4-BE49-F238E27FC236}">
                <a16:creationId xmlns:a16="http://schemas.microsoft.com/office/drawing/2014/main" id="{1614B8AA-85C1-69F1-6DA5-09ACCF5C39F9}"/>
              </a:ext>
            </a:extLst>
          </p:cNvPr>
          <p:cNvSpPr txBox="1"/>
          <p:nvPr/>
        </p:nvSpPr>
        <p:spPr>
          <a:xfrm>
            <a:off x="7224729" y="5842701"/>
            <a:ext cx="2140771" cy="461665"/>
          </a:xfrm>
          <a:prstGeom prst="rect">
            <a:avLst/>
          </a:prstGeom>
          <a:gradFill flip="none" rotWithShape="1">
            <a:gsLst>
              <a:gs pos="0">
                <a:schemeClr val="accent4">
                  <a:lumMod val="75000"/>
                </a:schemeClr>
              </a:gs>
              <a:gs pos="50000">
                <a:srgbClr val="990033">
                  <a:shade val="67500"/>
                  <a:satMod val="115000"/>
                </a:srgbClr>
              </a:gs>
              <a:gs pos="100000">
                <a:srgbClr val="990033">
                  <a:shade val="100000"/>
                  <a:satMod val="115000"/>
                </a:srgbClr>
              </a:gs>
            </a:gsLst>
            <a:lin ang="5400000" scaled="1"/>
            <a:tileRect/>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MX" sz="1200" dirty="0">
                <a:solidFill>
                  <a:schemeClr val="bg1"/>
                </a:solidFill>
              </a:rPr>
              <a:t>MINUTA DE REUNIÓN </a:t>
            </a:r>
          </a:p>
          <a:p>
            <a:r>
              <a:rPr lang="es-MX" sz="1200" dirty="0">
                <a:solidFill>
                  <a:schemeClr val="bg1"/>
                </a:solidFill>
              </a:rPr>
              <a:t>INFORME DEL COMITÉ </a:t>
            </a:r>
          </a:p>
        </p:txBody>
      </p:sp>
      <p:sp>
        <p:nvSpPr>
          <p:cNvPr id="26" name="Llamada rectangular redondeada 27">
            <a:extLst>
              <a:ext uri="{FF2B5EF4-FFF2-40B4-BE49-F238E27FC236}">
                <a16:creationId xmlns:a16="http://schemas.microsoft.com/office/drawing/2014/main" id="{41522DF0-BE03-D7BF-F7C3-273EB622CD02}"/>
              </a:ext>
            </a:extLst>
          </p:cNvPr>
          <p:cNvSpPr/>
          <p:nvPr/>
        </p:nvSpPr>
        <p:spPr>
          <a:xfrm>
            <a:off x="9039225" y="1898524"/>
            <a:ext cx="1320389" cy="820501"/>
          </a:xfrm>
          <a:prstGeom prst="wedgeRoundRect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REUNIONES/MINUTAS 3</a:t>
            </a:r>
            <a:endParaRPr lang="es-MX" dirty="0"/>
          </a:p>
        </p:txBody>
      </p:sp>
      <p:sp>
        <p:nvSpPr>
          <p:cNvPr id="27" name="Llamada rectangular redondeada 28">
            <a:extLst>
              <a:ext uri="{FF2B5EF4-FFF2-40B4-BE49-F238E27FC236}">
                <a16:creationId xmlns:a16="http://schemas.microsoft.com/office/drawing/2014/main" id="{932AA241-D276-A49B-80C5-6ACD93B5CCB1}"/>
              </a:ext>
            </a:extLst>
          </p:cNvPr>
          <p:cNvSpPr/>
          <p:nvPr/>
        </p:nvSpPr>
        <p:spPr>
          <a:xfrm>
            <a:off x="10359613" y="2946916"/>
            <a:ext cx="1433249" cy="807049"/>
          </a:xfrm>
          <a:prstGeom prst="wedgeRoundRect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ACTA DE CONSTITUCIÓN </a:t>
            </a:r>
            <a:r>
              <a:rPr lang="es-MX" dirty="0"/>
              <a:t>1</a:t>
            </a:r>
          </a:p>
        </p:txBody>
      </p:sp>
      <p:sp>
        <p:nvSpPr>
          <p:cNvPr id="28" name="Llamada rectangular redondeada 29">
            <a:extLst>
              <a:ext uri="{FF2B5EF4-FFF2-40B4-BE49-F238E27FC236}">
                <a16:creationId xmlns:a16="http://schemas.microsoft.com/office/drawing/2014/main" id="{71BF9189-421E-3413-3FC5-1C356DC31C71}"/>
              </a:ext>
            </a:extLst>
          </p:cNvPr>
          <p:cNvSpPr/>
          <p:nvPr/>
        </p:nvSpPr>
        <p:spPr>
          <a:xfrm>
            <a:off x="10564981" y="5404564"/>
            <a:ext cx="1227882" cy="807049"/>
          </a:xfrm>
          <a:prstGeom prst="wedgeRoundRect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INFORME DEL COMITÉ </a:t>
            </a:r>
            <a:r>
              <a:rPr lang="es-MX" dirty="0"/>
              <a:t>1</a:t>
            </a:r>
          </a:p>
        </p:txBody>
      </p:sp>
      <p:cxnSp>
        <p:nvCxnSpPr>
          <p:cNvPr id="29" name="Conector recto 28">
            <a:extLst>
              <a:ext uri="{FF2B5EF4-FFF2-40B4-BE49-F238E27FC236}">
                <a16:creationId xmlns:a16="http://schemas.microsoft.com/office/drawing/2014/main" id="{07D69282-DD03-BDDD-E472-3DAE1C470B82}"/>
              </a:ext>
            </a:extLst>
          </p:cNvPr>
          <p:cNvCxnSpPr/>
          <p:nvPr/>
        </p:nvCxnSpPr>
        <p:spPr>
          <a:xfrm flipH="1">
            <a:off x="462376" y="2653645"/>
            <a:ext cx="5226661" cy="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Conector recto 29">
            <a:extLst>
              <a:ext uri="{FF2B5EF4-FFF2-40B4-BE49-F238E27FC236}">
                <a16:creationId xmlns:a16="http://schemas.microsoft.com/office/drawing/2014/main" id="{94907361-0123-8619-73A8-599A86F5A8D5}"/>
              </a:ext>
            </a:extLst>
          </p:cNvPr>
          <p:cNvCxnSpPr/>
          <p:nvPr/>
        </p:nvCxnSpPr>
        <p:spPr>
          <a:xfrm>
            <a:off x="462374" y="2662432"/>
            <a:ext cx="0" cy="1653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Conector recto de flecha 30">
            <a:extLst>
              <a:ext uri="{FF2B5EF4-FFF2-40B4-BE49-F238E27FC236}">
                <a16:creationId xmlns:a16="http://schemas.microsoft.com/office/drawing/2014/main" id="{592B60B2-C127-5383-FB76-90DE3E014B51}"/>
              </a:ext>
            </a:extLst>
          </p:cNvPr>
          <p:cNvCxnSpPr/>
          <p:nvPr/>
        </p:nvCxnSpPr>
        <p:spPr>
          <a:xfrm>
            <a:off x="462374" y="4293217"/>
            <a:ext cx="33017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Conector recto de flecha 31">
            <a:extLst>
              <a:ext uri="{FF2B5EF4-FFF2-40B4-BE49-F238E27FC236}">
                <a16:creationId xmlns:a16="http://schemas.microsoft.com/office/drawing/2014/main" id="{2607BF0E-848A-9128-5E58-96C398FD7E4C}"/>
              </a:ext>
            </a:extLst>
          </p:cNvPr>
          <p:cNvCxnSpPr>
            <a:endCxn id="12" idx="1"/>
          </p:cNvCxnSpPr>
          <p:nvPr/>
        </p:nvCxnSpPr>
        <p:spPr>
          <a:xfrm flipV="1">
            <a:off x="410307" y="3393581"/>
            <a:ext cx="330176" cy="307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a:extLst>
              <a:ext uri="{FF2B5EF4-FFF2-40B4-BE49-F238E27FC236}">
                <a16:creationId xmlns:a16="http://schemas.microsoft.com/office/drawing/2014/main" id="{8C4BDF28-E7B3-E17D-C56E-A6C363C293B4}"/>
              </a:ext>
            </a:extLst>
          </p:cNvPr>
          <p:cNvCxnSpPr>
            <a:stCxn id="12" idx="3"/>
            <a:endCxn id="14" idx="1"/>
          </p:cNvCxnSpPr>
          <p:nvPr/>
        </p:nvCxnSpPr>
        <p:spPr>
          <a:xfrm>
            <a:off x="2289585" y="3393581"/>
            <a:ext cx="43934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99E70E15-B802-C1AC-7F4C-1056E2647376}"/>
              </a:ext>
            </a:extLst>
          </p:cNvPr>
          <p:cNvCxnSpPr>
            <a:stCxn id="14" idx="3"/>
            <a:endCxn id="15" idx="1"/>
          </p:cNvCxnSpPr>
          <p:nvPr/>
        </p:nvCxnSpPr>
        <p:spPr>
          <a:xfrm>
            <a:off x="4224240" y="3393581"/>
            <a:ext cx="616248" cy="4160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de flecha 34">
            <a:extLst>
              <a:ext uri="{FF2B5EF4-FFF2-40B4-BE49-F238E27FC236}">
                <a16:creationId xmlns:a16="http://schemas.microsoft.com/office/drawing/2014/main" id="{880B17F0-DCE2-A9B6-806E-09F55842439A}"/>
              </a:ext>
            </a:extLst>
          </p:cNvPr>
          <p:cNvCxnSpPr/>
          <p:nvPr/>
        </p:nvCxnSpPr>
        <p:spPr>
          <a:xfrm flipV="1">
            <a:off x="2341652" y="4227863"/>
            <a:ext cx="734054" cy="30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a:extLst>
              <a:ext uri="{FF2B5EF4-FFF2-40B4-BE49-F238E27FC236}">
                <a16:creationId xmlns:a16="http://schemas.microsoft.com/office/drawing/2014/main" id="{3623FEB5-6710-6092-0BE8-9C4C8391EF37}"/>
              </a:ext>
            </a:extLst>
          </p:cNvPr>
          <p:cNvCxnSpPr>
            <a:stCxn id="18" idx="0"/>
          </p:cNvCxnSpPr>
          <p:nvPr/>
        </p:nvCxnSpPr>
        <p:spPr>
          <a:xfrm flipV="1">
            <a:off x="3890754" y="3820004"/>
            <a:ext cx="907199" cy="127866"/>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sp>
        <p:nvSpPr>
          <p:cNvPr id="37" name="Llamada rectangular 36">
            <a:extLst>
              <a:ext uri="{FF2B5EF4-FFF2-40B4-BE49-F238E27FC236}">
                <a16:creationId xmlns:a16="http://schemas.microsoft.com/office/drawing/2014/main" id="{184E8076-36B2-3E32-2A6B-395E9B479A9A}"/>
              </a:ext>
            </a:extLst>
          </p:cNvPr>
          <p:cNvSpPr/>
          <p:nvPr/>
        </p:nvSpPr>
        <p:spPr>
          <a:xfrm>
            <a:off x="1402013" y="2719817"/>
            <a:ext cx="596120" cy="369330"/>
          </a:xfrm>
          <a:prstGeom prst="wedgeRectCallout">
            <a:avLst/>
          </a:prstGeom>
          <a:solidFill>
            <a:schemeClr val="accent5">
              <a:lumMod val="75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MX" sz="1800" b="0" i="0" u="none" strike="noStrike" cap="none" spc="0" normalizeH="0" baseline="0" dirty="0">
                <a:ln>
                  <a:noFill/>
                </a:ln>
                <a:solidFill>
                  <a:schemeClr val="bg1"/>
                </a:solidFill>
                <a:effectLst/>
                <a:uFillTx/>
                <a:latin typeface="+mj-lt"/>
                <a:ea typeface="+mj-ea"/>
                <a:cs typeface="+mj-cs"/>
                <a:sym typeface="Calibri"/>
              </a:rPr>
              <a:t>1</a:t>
            </a:r>
          </a:p>
        </p:txBody>
      </p:sp>
      <p:sp>
        <p:nvSpPr>
          <p:cNvPr id="38" name="Llamada rectangular 37">
            <a:extLst>
              <a:ext uri="{FF2B5EF4-FFF2-40B4-BE49-F238E27FC236}">
                <a16:creationId xmlns:a16="http://schemas.microsoft.com/office/drawing/2014/main" id="{C5BF2E7A-59FE-F1FD-3007-CE2B7D227C43}"/>
              </a:ext>
            </a:extLst>
          </p:cNvPr>
          <p:cNvSpPr/>
          <p:nvPr/>
        </p:nvSpPr>
        <p:spPr>
          <a:xfrm>
            <a:off x="2075707" y="3662927"/>
            <a:ext cx="596120" cy="369330"/>
          </a:xfrm>
          <a:prstGeom prst="wedgeRectCallout">
            <a:avLst/>
          </a:prstGeom>
          <a:solidFill>
            <a:schemeClr val="accent5">
              <a:lumMod val="75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MX" sz="1800" b="0" i="0" u="none" strike="noStrike" cap="none" spc="0" normalizeH="0" baseline="0" dirty="0">
                <a:ln>
                  <a:noFill/>
                </a:ln>
                <a:solidFill>
                  <a:schemeClr val="bg1"/>
                </a:solidFill>
                <a:effectLst/>
                <a:uFillTx/>
                <a:latin typeface="+mj-lt"/>
                <a:ea typeface="+mj-ea"/>
                <a:cs typeface="+mj-cs"/>
                <a:sym typeface="Calibri"/>
              </a:rPr>
              <a:t>1</a:t>
            </a:r>
          </a:p>
        </p:txBody>
      </p:sp>
      <p:cxnSp>
        <p:nvCxnSpPr>
          <p:cNvPr id="39" name="Conector recto de flecha 38">
            <a:extLst>
              <a:ext uri="{FF2B5EF4-FFF2-40B4-BE49-F238E27FC236}">
                <a16:creationId xmlns:a16="http://schemas.microsoft.com/office/drawing/2014/main" id="{693F3D98-4324-AAEB-ADF4-55267ACB9720}"/>
              </a:ext>
            </a:extLst>
          </p:cNvPr>
          <p:cNvCxnSpPr>
            <a:endCxn id="8" idx="1"/>
          </p:cNvCxnSpPr>
          <p:nvPr/>
        </p:nvCxnSpPr>
        <p:spPr>
          <a:xfrm flipV="1">
            <a:off x="2728928" y="1667845"/>
            <a:ext cx="1011220" cy="115407"/>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cxnSp>
        <p:nvCxnSpPr>
          <p:cNvPr id="40" name="Conector recto de flecha 39">
            <a:extLst>
              <a:ext uri="{FF2B5EF4-FFF2-40B4-BE49-F238E27FC236}">
                <a16:creationId xmlns:a16="http://schemas.microsoft.com/office/drawing/2014/main" id="{CA6FA8BB-B83A-1AD4-9000-EE8A8745AD5F}"/>
              </a:ext>
            </a:extLst>
          </p:cNvPr>
          <p:cNvCxnSpPr/>
          <p:nvPr/>
        </p:nvCxnSpPr>
        <p:spPr>
          <a:xfrm>
            <a:off x="6690595" y="3793787"/>
            <a:ext cx="539747" cy="0"/>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cxnSp>
        <p:nvCxnSpPr>
          <p:cNvPr id="41" name="Conector recto de flecha 40">
            <a:extLst>
              <a:ext uri="{FF2B5EF4-FFF2-40B4-BE49-F238E27FC236}">
                <a16:creationId xmlns:a16="http://schemas.microsoft.com/office/drawing/2014/main" id="{28211DD0-E2F5-C039-601B-0D01FCBF477A}"/>
              </a:ext>
            </a:extLst>
          </p:cNvPr>
          <p:cNvCxnSpPr/>
          <p:nvPr/>
        </p:nvCxnSpPr>
        <p:spPr>
          <a:xfrm>
            <a:off x="5765541" y="4155932"/>
            <a:ext cx="0" cy="453539"/>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cxnSp>
        <p:nvCxnSpPr>
          <p:cNvPr id="42" name="Conector recto de flecha 41">
            <a:extLst>
              <a:ext uri="{FF2B5EF4-FFF2-40B4-BE49-F238E27FC236}">
                <a16:creationId xmlns:a16="http://schemas.microsoft.com/office/drawing/2014/main" id="{A02FB6A7-77E0-F5FA-2EC6-668C053D01CD}"/>
              </a:ext>
            </a:extLst>
          </p:cNvPr>
          <p:cNvCxnSpPr/>
          <p:nvPr/>
        </p:nvCxnSpPr>
        <p:spPr>
          <a:xfrm>
            <a:off x="5765541" y="5568587"/>
            <a:ext cx="0" cy="363861"/>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cxnSp>
        <p:nvCxnSpPr>
          <p:cNvPr id="43" name="Conector recto de flecha 42">
            <a:extLst>
              <a:ext uri="{FF2B5EF4-FFF2-40B4-BE49-F238E27FC236}">
                <a16:creationId xmlns:a16="http://schemas.microsoft.com/office/drawing/2014/main" id="{D85858EB-57F8-6894-6ACB-066159FA8631}"/>
              </a:ext>
            </a:extLst>
          </p:cNvPr>
          <p:cNvCxnSpPr/>
          <p:nvPr/>
        </p:nvCxnSpPr>
        <p:spPr>
          <a:xfrm>
            <a:off x="6742208" y="5005229"/>
            <a:ext cx="482521" cy="0"/>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cxnSp>
        <p:nvCxnSpPr>
          <p:cNvPr id="44" name="Conector recto de flecha 43">
            <a:extLst>
              <a:ext uri="{FF2B5EF4-FFF2-40B4-BE49-F238E27FC236}">
                <a16:creationId xmlns:a16="http://schemas.microsoft.com/office/drawing/2014/main" id="{FC44B147-3859-093F-7F21-9A9F9FCD739B}"/>
              </a:ext>
            </a:extLst>
          </p:cNvPr>
          <p:cNvCxnSpPr>
            <a:endCxn id="25" idx="1"/>
          </p:cNvCxnSpPr>
          <p:nvPr/>
        </p:nvCxnSpPr>
        <p:spPr>
          <a:xfrm flipV="1">
            <a:off x="6742208" y="6073534"/>
            <a:ext cx="482521" cy="30777"/>
          </a:xfrm>
          <a:prstGeom prst="straightConnector1">
            <a:avLst/>
          </a:prstGeom>
          <a:noFill/>
          <a:ln w="12700" cap="flat">
            <a:solidFill>
              <a:schemeClr val="accent1"/>
            </a:solidFill>
            <a:prstDash val="solid"/>
            <a:miter lim="800000"/>
            <a:tailEnd type="triangle"/>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1656906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AB51E-2FB9-B27F-6889-BB133966FAE5}"/>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194E9942-0A7E-543D-C6AF-1C08043C5D3D}"/>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C4810DDA-E98A-4AFE-AEC7-4E6AC3C6CF06}"/>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7F1CD92B-EDF6-745E-BE4D-A5FDB3646291}"/>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A84E93D9-83A7-B798-71AB-6ED63D53C896}"/>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 PRODEP</a:t>
            </a:r>
            <a:endParaRPr sz="2400" dirty="0">
              <a:solidFill>
                <a:srgbClr val="1E5B4F"/>
              </a:solidFill>
              <a:latin typeface="Calibri"/>
              <a:ea typeface="Calibri"/>
              <a:cs typeface="Calibri"/>
              <a:sym typeface="Calibri"/>
            </a:endParaRPr>
          </a:p>
        </p:txBody>
      </p:sp>
      <p:pic>
        <p:nvPicPr>
          <p:cNvPr id="3" name="Imagen 2">
            <a:extLst>
              <a:ext uri="{FF2B5EF4-FFF2-40B4-BE49-F238E27FC236}">
                <a16:creationId xmlns:a16="http://schemas.microsoft.com/office/drawing/2014/main" id="{B2CDBD42-EF1E-8AC7-BB0E-8AF5C53F5E33}"/>
              </a:ext>
            </a:extLst>
          </p:cNvPr>
          <p:cNvPicPr>
            <a:picLocks noChangeAspect="1"/>
          </p:cNvPicPr>
          <p:nvPr/>
        </p:nvPicPr>
        <p:blipFill>
          <a:blip r:embed="rId5"/>
          <a:srcRect l="24683" t="3673" r="24514"/>
          <a:stretch>
            <a:fillRect/>
          </a:stretch>
        </p:blipFill>
        <p:spPr>
          <a:xfrm>
            <a:off x="2408222" y="2067369"/>
            <a:ext cx="3560323" cy="4302372"/>
          </a:xfrm>
          <a:prstGeom prst="rect">
            <a:avLst/>
          </a:prstGeom>
        </p:spPr>
      </p:pic>
      <p:sp>
        <p:nvSpPr>
          <p:cNvPr id="8" name="CuadroTexto 7">
            <a:extLst>
              <a:ext uri="{FF2B5EF4-FFF2-40B4-BE49-F238E27FC236}">
                <a16:creationId xmlns:a16="http://schemas.microsoft.com/office/drawing/2014/main" id="{DC08F70E-8E85-ABB0-9C2E-8330336ACB0C}"/>
              </a:ext>
            </a:extLst>
          </p:cNvPr>
          <p:cNvSpPr txBox="1"/>
          <p:nvPr/>
        </p:nvSpPr>
        <p:spPr>
          <a:xfrm>
            <a:off x="687779" y="1514867"/>
            <a:ext cx="5861552"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es-MX" sz="2200" dirty="0">
                <a:solidFill>
                  <a:srgbClr val="621131"/>
                </a:solidFill>
                <a:latin typeface="Patria" pitchFamily="2" charset="0"/>
              </a:rPr>
              <a:t>Documentos Normativos 2026</a:t>
            </a:r>
          </a:p>
        </p:txBody>
      </p:sp>
      <p:pic>
        <p:nvPicPr>
          <p:cNvPr id="11" name="Imagen 10">
            <a:extLst>
              <a:ext uri="{FF2B5EF4-FFF2-40B4-BE49-F238E27FC236}">
                <a16:creationId xmlns:a16="http://schemas.microsoft.com/office/drawing/2014/main" id="{24BBBE8C-9D20-2B74-1C60-B87D3EA14C9E}"/>
              </a:ext>
            </a:extLst>
          </p:cNvPr>
          <p:cNvPicPr>
            <a:picLocks noChangeAspect="1"/>
          </p:cNvPicPr>
          <p:nvPr/>
        </p:nvPicPr>
        <p:blipFill>
          <a:blip r:embed="rId6"/>
          <a:srcRect l="24851" t="7234" r="25136" b="10497"/>
          <a:stretch>
            <a:fillRect/>
          </a:stretch>
        </p:blipFill>
        <p:spPr>
          <a:xfrm>
            <a:off x="6789200" y="2167178"/>
            <a:ext cx="4541858" cy="4202563"/>
          </a:xfrm>
          <a:prstGeom prst="rect">
            <a:avLst/>
          </a:prstGeom>
        </p:spPr>
      </p:pic>
    </p:spTree>
    <p:extLst>
      <p:ext uri="{BB962C8B-B14F-4D97-AF65-F5344CB8AC3E}">
        <p14:creationId xmlns:p14="http://schemas.microsoft.com/office/powerpoint/2010/main" val="2304783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C78EA-EDA7-64E9-6138-0291071EE9F8}"/>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26E95BBE-2C5C-BE0C-D22B-DA1B542B66BE}"/>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E06A824E-3080-8B79-2BA4-228B4A2A9DA1}"/>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F9DA011B-7C42-3758-0C24-041CAC6E6575}"/>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B4B17C51-D2CA-980D-C180-B06EFADAA735}"/>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8" name="CuadroTexto 7">
            <a:extLst>
              <a:ext uri="{FF2B5EF4-FFF2-40B4-BE49-F238E27FC236}">
                <a16:creationId xmlns:a16="http://schemas.microsoft.com/office/drawing/2014/main" id="{FB3EFEA3-5756-CC11-9E5C-6D0E47A0D69B}"/>
              </a:ext>
            </a:extLst>
          </p:cNvPr>
          <p:cNvSpPr txBox="1"/>
          <p:nvPr/>
        </p:nvSpPr>
        <p:spPr>
          <a:xfrm>
            <a:off x="1507556" y="1866790"/>
            <a:ext cx="5861552"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MX" b="0" i="0" u="none" strike="noStrike" cap="none" spc="0" normalizeH="0" baseline="0" dirty="0">
                <a:ln>
                  <a:noFill/>
                </a:ln>
                <a:solidFill>
                  <a:srgbClr val="000000"/>
                </a:solidFill>
                <a:effectLst/>
                <a:uFillTx/>
                <a:latin typeface="+mj-lt"/>
                <a:ea typeface="+mj-ea"/>
                <a:cs typeface="+mj-cs"/>
                <a:sym typeface="Calibri"/>
              </a:rPr>
              <a:t>ACTIVIDADES DE SEGUIMIENTO</a:t>
            </a:r>
          </a:p>
        </p:txBody>
      </p:sp>
      <p:sp>
        <p:nvSpPr>
          <p:cNvPr id="11" name="CuadroTexto 10">
            <a:extLst>
              <a:ext uri="{FF2B5EF4-FFF2-40B4-BE49-F238E27FC236}">
                <a16:creationId xmlns:a16="http://schemas.microsoft.com/office/drawing/2014/main" id="{7B94842E-6ABA-DECC-FB88-E31C4176CD9E}"/>
              </a:ext>
            </a:extLst>
          </p:cNvPr>
          <p:cNvSpPr txBox="1"/>
          <p:nvPr/>
        </p:nvSpPr>
        <p:spPr>
          <a:xfrm>
            <a:off x="3149916" y="2215820"/>
            <a:ext cx="8281687" cy="39703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dirty="0">
                <a:latin typeface="Noto Sans"/>
              </a:rPr>
              <a:t>REGISTRAR EL PROGRAMA DE TRABAJO DE LA INSTANCIA EJECUTORA</a:t>
            </a:r>
          </a:p>
          <a:p>
            <a:pPr marR="0" algn="l" defTabSz="914400" rtl="0" fontAlgn="auto" latinLnBrk="0" hangingPunct="0">
              <a:lnSpc>
                <a:spcPct val="100000"/>
              </a:lnSpc>
              <a:spcBef>
                <a:spcPts val="0"/>
              </a:spcBef>
              <a:spcAft>
                <a:spcPts val="0"/>
              </a:spcAft>
              <a:buClrTx/>
              <a:buSzTx/>
              <a:tabLst/>
            </a:pPr>
            <a:endParaRPr lang="es-MX" sz="1400" dirty="0">
              <a:latin typeface="Noto Sans"/>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400" b="0" i="0" u="none" strike="noStrike" cap="none" spc="0" normalizeH="0" baseline="0" dirty="0">
                <a:ln>
                  <a:noFill/>
                </a:ln>
                <a:solidFill>
                  <a:srgbClr val="000000"/>
                </a:solidFill>
                <a:effectLst/>
                <a:uFillTx/>
                <a:latin typeface="Noto Sans"/>
                <a:sym typeface="Calibri"/>
              </a:rPr>
              <a:t>REGISTRO</a:t>
            </a:r>
            <a:r>
              <a:rPr kumimoji="0" lang="es-MX" sz="1400" b="0" i="0" u="none" strike="noStrike" cap="none" spc="0" normalizeH="0" dirty="0">
                <a:ln>
                  <a:noFill/>
                </a:ln>
                <a:solidFill>
                  <a:srgbClr val="000000"/>
                </a:solidFill>
                <a:effectLst/>
                <a:uFillTx/>
                <a:latin typeface="Noto Sans"/>
                <a:sym typeface="Calibri"/>
              </a:rPr>
              <a:t> DE MATERIALES DE DIFUSIÓN DE LA INSTANCIA EJECUTORA</a:t>
            </a: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baseline="0" dirty="0">
                <a:latin typeface="Noto Sans"/>
              </a:rPr>
              <a:t>DISTRIBUCIÓN</a:t>
            </a:r>
            <a:r>
              <a:rPr lang="es-MX" sz="1400" dirty="0">
                <a:latin typeface="Noto Sans"/>
              </a:rPr>
              <a:t> DE MATERIALES DE DIFUSIÓN</a:t>
            </a:r>
          </a:p>
          <a:p>
            <a:pPr marR="0" algn="l" defTabSz="914400" rtl="0" fontAlgn="auto" latinLnBrk="0" hangingPunct="0">
              <a:lnSpc>
                <a:spcPct val="100000"/>
              </a:lnSpc>
              <a:spcBef>
                <a:spcPts val="0"/>
              </a:spcBef>
              <a:spcAft>
                <a:spcPts val="0"/>
              </a:spcAft>
              <a:buClrTx/>
              <a:buSzTx/>
              <a:tabLst/>
            </a:pPr>
            <a:endParaRPr lang="es-MX" sz="1400" dirty="0">
              <a:latin typeface="Noto Sans"/>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400" b="0" i="0" u="none" strike="noStrike" cap="none" spc="0" normalizeH="0" baseline="0" dirty="0">
                <a:ln>
                  <a:noFill/>
                </a:ln>
                <a:solidFill>
                  <a:srgbClr val="000000"/>
                </a:solidFill>
                <a:effectLst/>
                <a:uFillTx/>
                <a:latin typeface="Noto Sans"/>
                <a:sym typeface="Calibri"/>
              </a:rPr>
              <a:t>REGISTRO</a:t>
            </a:r>
            <a:r>
              <a:rPr kumimoji="0" lang="es-MX" sz="1400" b="0" i="0" u="none" strike="noStrike" cap="none" spc="0" normalizeH="0" dirty="0">
                <a:ln>
                  <a:noFill/>
                </a:ln>
                <a:solidFill>
                  <a:srgbClr val="000000"/>
                </a:solidFill>
                <a:effectLst/>
                <a:uFillTx/>
                <a:latin typeface="Noto Sans"/>
                <a:sym typeface="Calibri"/>
              </a:rPr>
              <a:t> DE MATERIALES DE CAPACITACIÓN DE LAS INSTANCIAS EJECUTORA</a:t>
            </a: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baseline="0" dirty="0">
                <a:latin typeface="Noto Sans"/>
              </a:rPr>
              <a:t>DISTRIBUCIÓN</a:t>
            </a:r>
            <a:r>
              <a:rPr lang="es-MX" sz="1400" dirty="0">
                <a:latin typeface="Noto Sans"/>
              </a:rPr>
              <a:t> DE MATERIALES DE CAPACITACIÓN</a:t>
            </a:r>
          </a:p>
          <a:p>
            <a:pPr marR="0" algn="l" defTabSz="914400" rtl="0" fontAlgn="auto" latinLnBrk="0" hangingPunct="0">
              <a:lnSpc>
                <a:spcPct val="100000"/>
              </a:lnSpc>
              <a:spcBef>
                <a:spcPts val="0"/>
              </a:spcBef>
              <a:spcAft>
                <a:spcPts val="0"/>
              </a:spcAft>
              <a:buClrTx/>
              <a:buSzTx/>
              <a:tabLst/>
            </a:pPr>
            <a:endParaRPr lang="es-MX" sz="1400" dirty="0">
              <a:latin typeface="Noto Sans"/>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400" b="0" i="0" u="none" strike="noStrike" cap="none" spc="0" normalizeH="0" baseline="0" dirty="0">
                <a:ln>
                  <a:noFill/>
                </a:ln>
                <a:solidFill>
                  <a:srgbClr val="000000"/>
                </a:solidFill>
                <a:effectLst/>
                <a:uFillTx/>
                <a:latin typeface="Noto Sans"/>
                <a:sym typeface="Calibri"/>
              </a:rPr>
              <a:t>REGISTRO</a:t>
            </a:r>
            <a:r>
              <a:rPr kumimoji="0" lang="es-MX" sz="1400" b="0" i="0" u="none" strike="noStrike" cap="none" spc="0" normalizeH="0" dirty="0">
                <a:ln>
                  <a:noFill/>
                </a:ln>
                <a:solidFill>
                  <a:srgbClr val="000000"/>
                </a:solidFill>
                <a:effectLst/>
                <a:uFillTx/>
                <a:latin typeface="Noto Sans"/>
                <a:sym typeface="Calibri"/>
              </a:rPr>
              <a:t> DE BENEFICIO VIGILADO</a:t>
            </a:r>
          </a:p>
          <a:p>
            <a:pPr marR="0" algn="l" defTabSz="914400" rtl="0" fontAlgn="auto" latinLnBrk="0" hangingPunct="0">
              <a:lnSpc>
                <a:spcPct val="100000"/>
              </a:lnSpc>
              <a:spcBef>
                <a:spcPts val="0"/>
              </a:spcBef>
              <a:spcAft>
                <a:spcPts val="0"/>
              </a:spcAft>
              <a:buClrTx/>
              <a:buSzTx/>
              <a:tabLst/>
            </a:pPr>
            <a:endParaRPr kumimoji="0" lang="es-MX" sz="1400" b="0" i="0" u="none" strike="noStrike" cap="none" spc="0" normalizeH="0" dirty="0">
              <a:ln>
                <a:noFill/>
              </a:ln>
              <a:solidFill>
                <a:srgbClr val="000000"/>
              </a:solidFill>
              <a:effectLst/>
              <a:uFillTx/>
              <a:latin typeface="Noto Sans"/>
              <a:sym typeface="Calibri"/>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baseline="0" dirty="0">
                <a:latin typeface="Noto Sans"/>
              </a:rPr>
              <a:t>REGISTRO</a:t>
            </a:r>
            <a:r>
              <a:rPr lang="es-MX" sz="1400" dirty="0">
                <a:latin typeface="Noto Sans"/>
              </a:rPr>
              <a:t> DEL COMITÉ DE CONTRALORÍA SOCIAL CONSTITUIDO</a:t>
            </a:r>
          </a:p>
          <a:p>
            <a:pPr marR="0" algn="l" defTabSz="914400" rtl="0" fontAlgn="auto" latinLnBrk="0" hangingPunct="0">
              <a:lnSpc>
                <a:spcPct val="100000"/>
              </a:lnSpc>
              <a:spcBef>
                <a:spcPts val="0"/>
              </a:spcBef>
              <a:spcAft>
                <a:spcPts val="0"/>
              </a:spcAft>
              <a:buClrTx/>
              <a:buSzTx/>
              <a:tabLst/>
            </a:pPr>
            <a:endParaRPr lang="es-MX" sz="1400" dirty="0">
              <a:latin typeface="Noto Sans"/>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400" b="0" i="0" u="none" strike="noStrike" cap="none" spc="0" normalizeH="0" baseline="0" dirty="0">
                <a:ln>
                  <a:noFill/>
                </a:ln>
                <a:solidFill>
                  <a:srgbClr val="000000"/>
                </a:solidFill>
                <a:effectLst/>
                <a:uFillTx/>
                <a:latin typeface="Noto Sans"/>
                <a:sym typeface="Calibri"/>
              </a:rPr>
              <a:t>REGISTRO</a:t>
            </a:r>
            <a:r>
              <a:rPr kumimoji="0" lang="es-MX" sz="1400" b="0" i="0" u="none" strike="noStrike" cap="none" spc="0" normalizeH="0" dirty="0">
                <a:ln>
                  <a:noFill/>
                </a:ln>
                <a:solidFill>
                  <a:srgbClr val="000000"/>
                </a:solidFill>
                <a:effectLst/>
                <a:uFillTx/>
                <a:latin typeface="Noto Sans"/>
                <a:sym typeface="Calibri"/>
              </a:rPr>
              <a:t> DE EVENTOS DE CAPACITACIÓN DIRIGIDOS A</a:t>
            </a:r>
            <a:r>
              <a:rPr lang="es-MX" dirty="0">
                <a:latin typeface="Noto Sans"/>
                <a:sym typeface="Calibri"/>
              </a:rPr>
              <a:t>L</a:t>
            </a:r>
            <a:r>
              <a:rPr kumimoji="0" lang="es-MX" sz="1400" b="0" i="0" u="none" strike="noStrike" cap="none" spc="0" normalizeH="0" dirty="0">
                <a:ln>
                  <a:noFill/>
                </a:ln>
                <a:solidFill>
                  <a:srgbClr val="000000"/>
                </a:solidFill>
                <a:effectLst/>
                <a:uFillTx/>
                <a:latin typeface="Noto Sans"/>
                <a:sym typeface="Calibri"/>
              </a:rPr>
              <a:t> COMITÉ DE CONTRALORÍA SOCIAL</a:t>
            </a: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baseline="0" dirty="0">
                <a:latin typeface="Noto Sans"/>
              </a:rPr>
              <a:t>REGISTRO</a:t>
            </a:r>
            <a:r>
              <a:rPr lang="es-MX" sz="1400" dirty="0">
                <a:latin typeface="Noto Sans"/>
              </a:rPr>
              <a:t> DE EVENTOS DE ASESORÍAS DIRIGIDOS AL COMITÉ DE CONTRALORÍA SOCIAL</a:t>
            </a:r>
          </a:p>
          <a:p>
            <a:pPr marR="0" algn="l" defTabSz="914400" rtl="0" fontAlgn="auto" latinLnBrk="0" hangingPunct="0">
              <a:lnSpc>
                <a:spcPct val="100000"/>
              </a:lnSpc>
              <a:spcBef>
                <a:spcPts val="0"/>
              </a:spcBef>
              <a:spcAft>
                <a:spcPts val="0"/>
              </a:spcAft>
              <a:buClrTx/>
              <a:buSzTx/>
              <a:tabLst/>
            </a:pPr>
            <a:endParaRPr lang="es-MX" sz="1400" dirty="0">
              <a:latin typeface="Noto Sans"/>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400" b="0" i="0" u="none" strike="noStrike" cap="none" spc="0" normalizeH="0" baseline="0" dirty="0">
                <a:ln>
                  <a:noFill/>
                </a:ln>
                <a:solidFill>
                  <a:srgbClr val="000000"/>
                </a:solidFill>
                <a:effectLst/>
                <a:uFillTx/>
                <a:latin typeface="Noto Sans"/>
                <a:sym typeface="Calibri"/>
              </a:rPr>
              <a:t>REGISTRO</a:t>
            </a:r>
            <a:r>
              <a:rPr kumimoji="0" lang="es-MX" sz="1400" b="0" i="0" u="none" strike="noStrike" cap="none" spc="0" normalizeH="0" dirty="0">
                <a:ln>
                  <a:noFill/>
                </a:ln>
                <a:solidFill>
                  <a:srgbClr val="000000"/>
                </a:solidFill>
                <a:effectLst/>
                <a:uFillTx/>
                <a:latin typeface="Noto Sans"/>
                <a:sym typeface="Calibri"/>
              </a:rPr>
              <a:t> DE REUNIONES CON BENEFICIARIOS </a:t>
            </a:r>
          </a:p>
          <a:p>
            <a:pPr marR="0" algn="l" defTabSz="914400" rtl="0" fontAlgn="auto" latinLnBrk="0" hangingPunct="0">
              <a:lnSpc>
                <a:spcPct val="100000"/>
              </a:lnSpc>
              <a:spcBef>
                <a:spcPts val="0"/>
              </a:spcBef>
              <a:spcAft>
                <a:spcPts val="0"/>
              </a:spcAft>
              <a:buClrTx/>
              <a:buSzTx/>
              <a:tabLst/>
            </a:pPr>
            <a:endParaRPr kumimoji="0" lang="es-MX" sz="1400" b="0" i="0" u="none" strike="noStrike" cap="none" spc="0" normalizeH="0" dirty="0">
              <a:ln>
                <a:noFill/>
              </a:ln>
              <a:solidFill>
                <a:srgbClr val="000000"/>
              </a:solidFill>
              <a:effectLst/>
              <a:uFillTx/>
              <a:latin typeface="Noto Sans"/>
              <a:sym typeface="Calibri"/>
            </a:endParaRPr>
          </a:p>
          <a:p>
            <a:pPr marL="342900" marR="0" indent="-34290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sz="1400" baseline="0" dirty="0">
                <a:latin typeface="Noto Sans"/>
              </a:rPr>
              <a:t>REGISTRO</a:t>
            </a:r>
            <a:r>
              <a:rPr lang="es-MX" sz="1400" dirty="0">
                <a:latin typeface="Noto Sans"/>
              </a:rPr>
              <a:t> DE INFORME DE COMITÉ DE CONTRALORÍA SOCIAL </a:t>
            </a:r>
            <a:endParaRPr kumimoji="0" lang="es-MX" sz="1400" b="0" i="0" u="none" strike="noStrike" cap="none" spc="0" normalizeH="0" baseline="0" dirty="0">
              <a:ln>
                <a:noFill/>
              </a:ln>
              <a:solidFill>
                <a:srgbClr val="000000"/>
              </a:solidFill>
              <a:effectLst/>
              <a:uFillTx/>
              <a:latin typeface="Noto Sans"/>
              <a:sym typeface="Calibri"/>
            </a:endParaRPr>
          </a:p>
        </p:txBody>
      </p:sp>
    </p:spTree>
    <p:extLst>
      <p:ext uri="{BB962C8B-B14F-4D97-AF65-F5344CB8AC3E}">
        <p14:creationId xmlns:p14="http://schemas.microsoft.com/office/powerpoint/2010/main" val="2390775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74045-F8E1-D460-51C6-3603E7C2CA8A}"/>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A335E75F-24BA-E2A5-D753-0810E0DA6AE0}"/>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D54DFAFD-D335-7CF4-C30C-C86ED780F321}"/>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B0AE767E-2BAA-6391-E2CD-65CA0BF6840C}"/>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C458463E-6ECE-43B4-BE47-59A2A0E9DCB3}"/>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D8CC1660-F94C-025D-6C41-611F8EB700AA}"/>
              </a:ext>
            </a:extLst>
          </p:cNvPr>
          <p:cNvSpPr txBox="1"/>
          <p:nvPr/>
        </p:nvSpPr>
        <p:spPr>
          <a:xfrm>
            <a:off x="569778" y="1514867"/>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Materiales de Difusión y Capacitación</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B5B41997-89E0-4014-26E4-4B1755835970}"/>
              </a:ext>
            </a:extLst>
          </p:cNvPr>
          <p:cNvSpPr txBox="1"/>
          <p:nvPr/>
        </p:nvSpPr>
        <p:spPr>
          <a:xfrm>
            <a:off x="1219976" y="1940776"/>
            <a:ext cx="8252178" cy="32316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800" b="0" i="0" u="none" strike="noStrike" cap="none" spc="0" normalizeH="0" baseline="0" dirty="0">
                <a:ln>
                  <a:noFill/>
                </a:ln>
                <a:solidFill>
                  <a:srgbClr val="000000"/>
                </a:solidFill>
                <a:effectLst/>
                <a:uFillTx/>
                <a:latin typeface="Noto Sans"/>
                <a:sym typeface="Calibri"/>
              </a:rPr>
              <a:t>Definir nombre del material</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endParaRPr lang="es-MX" dirty="0">
              <a:latin typeface="Noto Sans"/>
            </a:endParaRP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800" b="0" i="0" u="none" strike="noStrike" cap="none" spc="0" normalizeH="0" baseline="0" dirty="0">
                <a:ln>
                  <a:noFill/>
                </a:ln>
                <a:solidFill>
                  <a:srgbClr val="000000"/>
                </a:solidFill>
                <a:effectLst/>
                <a:uFillTx/>
                <a:latin typeface="Noto Sans"/>
                <a:sym typeface="Calibri"/>
              </a:rPr>
              <a:t>Uso del</a:t>
            </a:r>
            <a:r>
              <a:rPr kumimoji="0" lang="es-MX" sz="1800" b="0" i="0" u="none" strike="noStrike" cap="none" spc="0" normalizeH="0" dirty="0">
                <a:ln>
                  <a:noFill/>
                </a:ln>
                <a:solidFill>
                  <a:srgbClr val="000000"/>
                </a:solidFill>
                <a:effectLst/>
                <a:uFillTx/>
                <a:latin typeface="Noto Sans"/>
                <a:sym typeface="Calibri"/>
              </a:rPr>
              <a:t> material</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endParaRPr lang="es-MX" baseline="0" dirty="0">
              <a:latin typeface="Noto Sans"/>
            </a:endParaRPr>
          </a:p>
          <a:p>
            <a:pPr marL="285750" indent="-285750" algn="just">
              <a:buFont typeface="Wingdings" panose="05000000000000000000" pitchFamily="2" charset="2"/>
              <a:buChar char="q"/>
            </a:pPr>
            <a:r>
              <a:rPr kumimoji="0" lang="es-MX" sz="1800" b="0" i="0" u="none" strike="noStrike" cap="none" spc="0" normalizeH="0" dirty="0">
                <a:ln>
                  <a:noFill/>
                </a:ln>
                <a:solidFill>
                  <a:srgbClr val="000000"/>
                </a:solidFill>
                <a:effectLst/>
                <a:uFillTx/>
                <a:latin typeface="Noto Sans"/>
                <a:sym typeface="Calibri"/>
              </a:rPr>
              <a:t>Tipo de Material:   Cartel, Tríptico, Guía, Perifoneo, Folleto, Manual</a:t>
            </a:r>
            <a:r>
              <a:rPr lang="es-MX" dirty="0">
                <a:latin typeface="Noto Sans"/>
              </a:rPr>
              <a:t>, </a:t>
            </a:r>
            <a:r>
              <a:rPr lang="es-MX" sz="1800" dirty="0">
                <a:latin typeface="Noto Sans"/>
              </a:rPr>
              <a:t>Espectacular, Manta</a:t>
            </a:r>
            <a:r>
              <a:rPr lang="es-MX" dirty="0">
                <a:latin typeface="Noto Sans"/>
              </a:rPr>
              <a:t>, </a:t>
            </a:r>
            <a:r>
              <a:rPr lang="es-MX" sz="1800" dirty="0">
                <a:latin typeface="Noto Sans"/>
              </a:rPr>
              <a:t>Periódico Mural, Pinta de barda, Programa de Radio, Anuncio de Televisión, Video, Infografía, Cuaderno, Contenido en Plataformas Digitales Oficiales, Pancarta, Presentación, Tarjeta, Hojas Informativas, Boletín</a:t>
            </a:r>
            <a:r>
              <a:rPr lang="es-MX" dirty="0">
                <a:latin typeface="Noto Sans"/>
              </a:rPr>
              <a:t>.</a:t>
            </a:r>
          </a:p>
          <a:p>
            <a:endParaRPr lang="es-MX" dirty="0">
              <a:latin typeface="Noto Sans"/>
            </a:endParaRP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sz="1800" b="0" i="0" u="none" strike="noStrike" cap="none" spc="0" normalizeH="0" dirty="0">
                <a:ln>
                  <a:noFill/>
                </a:ln>
                <a:solidFill>
                  <a:srgbClr val="000000"/>
                </a:solidFill>
                <a:effectLst/>
                <a:uFillTx/>
                <a:latin typeface="Noto Sans"/>
                <a:sym typeface="Calibri"/>
              </a:rPr>
              <a:t> Cantidad producida</a:t>
            </a:r>
            <a:endParaRPr kumimoji="0" lang="es-MX" sz="1800" b="0" i="0" u="none" strike="noStrike" cap="none" spc="0" normalizeH="0" baseline="0" dirty="0">
              <a:ln>
                <a:noFill/>
              </a:ln>
              <a:solidFill>
                <a:srgbClr val="000000"/>
              </a:solidFill>
              <a:effectLst/>
              <a:uFillTx/>
              <a:latin typeface="Noto Sans"/>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MX" sz="1800" b="0" i="0" u="none" strike="noStrike" cap="none" spc="0" normalizeH="0" baseline="0" dirty="0">
              <a:ln>
                <a:noFill/>
              </a:ln>
              <a:solidFill>
                <a:srgbClr val="000000"/>
              </a:solidFill>
              <a:effectLst/>
              <a:uFillTx/>
              <a:latin typeface="Noto Sans"/>
              <a:sym typeface="Calibri"/>
            </a:endParaRPr>
          </a:p>
        </p:txBody>
      </p:sp>
    </p:spTree>
    <p:extLst>
      <p:ext uri="{BB962C8B-B14F-4D97-AF65-F5344CB8AC3E}">
        <p14:creationId xmlns:p14="http://schemas.microsoft.com/office/powerpoint/2010/main" val="2969207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749AE-53C2-4465-6E48-55C3214F0B73}"/>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9AB2BDB7-5602-33E6-608E-F112FA659236}"/>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79AF08F2-CEF2-4A04-9238-31DD756DE8CD}"/>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F9EDFB42-7FAC-DDCC-BD5B-74C76CC67E79}"/>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7A7D7030-59CC-D92A-3BB3-F56C1B53E8EC}"/>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96059EA6-C5B1-C549-AE72-F7A1B93D17E1}"/>
              </a:ext>
            </a:extLst>
          </p:cNvPr>
          <p:cNvSpPr txBox="1"/>
          <p:nvPr/>
        </p:nvSpPr>
        <p:spPr>
          <a:xfrm>
            <a:off x="1189978" y="1730311"/>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Datos básicos de material de Difusión</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84323163-2369-2E0B-6C1A-85F9674A2312}"/>
              </a:ext>
            </a:extLst>
          </p:cNvPr>
          <p:cNvSpPr txBox="1"/>
          <p:nvPr/>
        </p:nvSpPr>
        <p:spPr>
          <a:xfrm>
            <a:off x="882992" y="2696875"/>
            <a:ext cx="4105467"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ü"/>
              <a:tabLst/>
            </a:pPr>
            <a:r>
              <a:rPr lang="es-MX" sz="1800" dirty="0">
                <a:latin typeface="Noto Sans"/>
              </a:rPr>
              <a:t>¿Qué es la Contraloría Social?</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ü"/>
              <a:tabLst/>
            </a:pPr>
            <a:r>
              <a:rPr kumimoji="0" lang="es-MX" sz="1800" b="0" i="0" u="none" strike="noStrike" cap="none" spc="0" normalizeH="0" baseline="0" dirty="0">
                <a:ln>
                  <a:noFill/>
                </a:ln>
                <a:solidFill>
                  <a:srgbClr val="000000"/>
                </a:solidFill>
                <a:effectLst/>
                <a:uFillTx/>
                <a:latin typeface="Noto Sans"/>
                <a:sym typeface="Calibri"/>
              </a:rPr>
              <a:t>Características</a:t>
            </a:r>
            <a:r>
              <a:rPr kumimoji="0" lang="es-MX" sz="1800" b="0" i="0" u="none" strike="noStrike" cap="none" spc="0" normalizeH="0" dirty="0">
                <a:ln>
                  <a:noFill/>
                </a:ln>
                <a:solidFill>
                  <a:srgbClr val="000000"/>
                </a:solidFill>
                <a:effectLst/>
                <a:uFillTx/>
                <a:latin typeface="Noto Sans"/>
                <a:sym typeface="Calibri"/>
              </a:rPr>
              <a:t> del programa</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ü"/>
              <a:tabLst/>
            </a:pPr>
            <a:r>
              <a:rPr lang="es-MX" sz="1800" dirty="0">
                <a:latin typeface="Noto Sans"/>
              </a:rPr>
              <a:t>Datos de contacto del Enlace IE</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ü"/>
              <a:tabLst/>
            </a:pPr>
            <a:r>
              <a:rPr kumimoji="0" lang="es-MX" sz="1800" b="0" i="0" u="none" strike="noStrike" cap="none" spc="0" normalizeH="0" dirty="0">
                <a:ln>
                  <a:noFill/>
                </a:ln>
                <a:solidFill>
                  <a:srgbClr val="000000"/>
                </a:solidFill>
                <a:effectLst/>
                <a:uFillTx/>
                <a:latin typeface="Noto Sans"/>
                <a:sym typeface="Calibri"/>
              </a:rPr>
              <a:t>Datos para reunión </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ü"/>
              <a:tabLst/>
            </a:pPr>
            <a:r>
              <a:rPr lang="es-MX" sz="1800" dirty="0">
                <a:latin typeface="Noto Sans"/>
              </a:rPr>
              <a:t>Logotipo de CS 2026</a:t>
            </a:r>
          </a:p>
          <a:p>
            <a:pPr marR="0" algn="l" defTabSz="914400" rtl="0" fontAlgn="auto" latinLnBrk="0" hangingPunct="0">
              <a:lnSpc>
                <a:spcPct val="100000"/>
              </a:lnSpc>
              <a:spcBef>
                <a:spcPts val="0"/>
              </a:spcBef>
              <a:spcAft>
                <a:spcPts val="0"/>
              </a:spcAft>
              <a:buClrTx/>
              <a:buSzTx/>
              <a:tabLst/>
            </a:pPr>
            <a:endParaRPr kumimoji="0" lang="es-MX" sz="1800" b="0" i="0" u="none" strike="noStrike" cap="none" spc="0" normalizeH="0" dirty="0">
              <a:ln>
                <a:noFill/>
              </a:ln>
              <a:solidFill>
                <a:srgbClr val="000000"/>
              </a:solidFill>
              <a:effectLst/>
              <a:uFillTx/>
              <a:latin typeface="Noto Sans"/>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MX" sz="1800" b="0" i="0" u="none" strike="noStrike" cap="none" spc="0" normalizeH="0" baseline="0" dirty="0">
              <a:ln>
                <a:noFill/>
              </a:ln>
              <a:solidFill>
                <a:srgbClr val="000000"/>
              </a:solidFill>
              <a:effectLst/>
              <a:uFillTx/>
              <a:latin typeface="Noto Sans"/>
              <a:sym typeface="Calibri"/>
            </a:endParaRPr>
          </a:p>
        </p:txBody>
      </p:sp>
    </p:spTree>
    <p:extLst>
      <p:ext uri="{BB962C8B-B14F-4D97-AF65-F5344CB8AC3E}">
        <p14:creationId xmlns:p14="http://schemas.microsoft.com/office/powerpoint/2010/main" val="3815637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5A74C-8559-87DF-596E-6DAC48B1FFC5}"/>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85C4F44C-B2DE-22EB-099F-9C2CDEFB0FC8}"/>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B5FB49FB-9135-F5E1-95F9-F84E566C422C}"/>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EAFE9B60-CB25-2915-C982-DC82701671F7}"/>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A68D5208-19C7-083C-2507-E5CA813FC40A}"/>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FE843C4B-A895-B81C-2604-8DD162EDE98C}"/>
              </a:ext>
            </a:extLst>
          </p:cNvPr>
          <p:cNvSpPr txBox="1"/>
          <p:nvPr/>
        </p:nvSpPr>
        <p:spPr>
          <a:xfrm>
            <a:off x="569778" y="1730311"/>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Capacitación de los Comités </a:t>
            </a:r>
            <a:endParaRPr sz="2200" dirty="0">
              <a:solidFill>
                <a:srgbClr val="621131"/>
              </a:solidFill>
              <a:latin typeface="Patria" pitchFamily="2" charset="0"/>
            </a:endParaRPr>
          </a:p>
        </p:txBody>
      </p:sp>
      <p:sp>
        <p:nvSpPr>
          <p:cNvPr id="8" name="Rectángulo 7">
            <a:extLst>
              <a:ext uri="{FF2B5EF4-FFF2-40B4-BE49-F238E27FC236}">
                <a16:creationId xmlns:a16="http://schemas.microsoft.com/office/drawing/2014/main" id="{F8D1814D-8BDD-03C5-C8D8-5D091BDDB237}"/>
              </a:ext>
            </a:extLst>
          </p:cNvPr>
          <p:cNvSpPr/>
          <p:nvPr/>
        </p:nvSpPr>
        <p:spPr>
          <a:xfrm>
            <a:off x="741793" y="2161198"/>
            <a:ext cx="10295466" cy="2708434"/>
          </a:xfrm>
          <a:prstGeom prst="rect">
            <a:avLst/>
          </a:prstGeom>
        </p:spPr>
        <p:txBody>
          <a:bodyPr wrap="square">
            <a:spAutoFit/>
          </a:bodyPr>
          <a:lstStyle/>
          <a:p>
            <a:pPr algn="just"/>
            <a:r>
              <a:rPr lang="es-MX" dirty="0">
                <a:latin typeface="Noto Sans"/>
              </a:rPr>
              <a:t>La Instancias Ejecutora deberá proporcionar al Comité, de manera completa y oportuna, la información del programa, así como la referente a las actividades de Contraloría Social considerando la siguiente información:</a:t>
            </a:r>
          </a:p>
          <a:p>
            <a:pPr algn="just"/>
            <a:endParaRPr lang="es-MX" dirty="0">
              <a:latin typeface="Noto Sans"/>
            </a:endParaRPr>
          </a:p>
          <a:p>
            <a:pPr algn="just"/>
            <a:endParaRPr lang="es-MX" dirty="0">
              <a:latin typeface="Noto Sans"/>
            </a:endParaRPr>
          </a:p>
          <a:p>
            <a:pPr marL="285750" indent="-285750" algn="just">
              <a:buFont typeface="Wingdings" panose="05000000000000000000" pitchFamily="2" charset="2"/>
              <a:buChar char="q"/>
            </a:pPr>
            <a:r>
              <a:rPr lang="es-MX" dirty="0">
                <a:latin typeface="Noto Sans"/>
              </a:rPr>
              <a:t>Contraloría Social</a:t>
            </a:r>
          </a:p>
          <a:p>
            <a:pPr marL="285750" indent="-285750" algn="just">
              <a:buFont typeface="Wingdings" panose="05000000000000000000" pitchFamily="2" charset="2"/>
              <a:buChar char="q"/>
            </a:pPr>
            <a:r>
              <a:rPr lang="es-MX" dirty="0">
                <a:latin typeface="Noto Sans"/>
              </a:rPr>
              <a:t>Características operativas del programa</a:t>
            </a:r>
          </a:p>
          <a:p>
            <a:pPr marL="285750" indent="-285750" algn="just">
              <a:buFont typeface="Wingdings" panose="05000000000000000000" pitchFamily="2" charset="2"/>
              <a:buChar char="q"/>
            </a:pPr>
            <a:r>
              <a:rPr lang="es-MX" dirty="0">
                <a:latin typeface="Noto Sans"/>
              </a:rPr>
              <a:t>Actividades de Contraloría Social programadas por los Comités</a:t>
            </a:r>
          </a:p>
          <a:p>
            <a:pPr marL="285750" indent="-285750" algn="just">
              <a:buFont typeface="Wingdings" panose="05000000000000000000" pitchFamily="2" charset="2"/>
              <a:buChar char="q"/>
            </a:pPr>
            <a:r>
              <a:rPr lang="es-MX" dirty="0">
                <a:latin typeface="Noto Sans"/>
              </a:rPr>
              <a:t>Formatos de Trabajo de los Comités (Anexos)</a:t>
            </a:r>
          </a:p>
          <a:p>
            <a:pPr marL="285750" indent="-285750" algn="just">
              <a:buFont typeface="Wingdings" panose="05000000000000000000" pitchFamily="2" charset="2"/>
              <a:buChar char="q"/>
            </a:pPr>
            <a:r>
              <a:rPr lang="es-MX" dirty="0">
                <a:latin typeface="Noto Sans"/>
              </a:rPr>
              <a:t>Mecanismos para la presentación de quejas y denuncias</a:t>
            </a:r>
          </a:p>
          <a:p>
            <a:pPr marL="285750" indent="-285750" algn="just">
              <a:buFont typeface="Wingdings" panose="05000000000000000000" pitchFamily="2" charset="2"/>
              <a:buChar char="q"/>
            </a:pPr>
            <a:r>
              <a:rPr lang="es-MX" dirty="0">
                <a:latin typeface="Noto Sans"/>
              </a:rPr>
              <a:t>Datos de contacto de la Instancia Normativa, Instancia Ejecutora y SABG</a:t>
            </a:r>
          </a:p>
          <a:p>
            <a:pPr algn="just"/>
            <a:endParaRPr lang="es-MX" dirty="0">
              <a:latin typeface="Noto Sans"/>
            </a:endParaRPr>
          </a:p>
          <a:p>
            <a:pPr algn="just"/>
            <a:endParaRPr lang="es-MX" sz="1600" dirty="0">
              <a:latin typeface="Noto Sans"/>
            </a:endParaRPr>
          </a:p>
        </p:txBody>
      </p:sp>
    </p:spTree>
    <p:extLst>
      <p:ext uri="{BB962C8B-B14F-4D97-AF65-F5344CB8AC3E}">
        <p14:creationId xmlns:p14="http://schemas.microsoft.com/office/powerpoint/2010/main" val="1933141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3F117-9055-58AD-CBCE-252D642D3DCC}"/>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706F97E8-E006-5702-8872-59AD8DAF3520}"/>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7A62B5A8-4522-0C45-2AE3-ABE057AF6FEE}"/>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8437BCB7-FCBB-F63E-D065-D026EE50A81C}"/>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21A4E6B1-3265-28D6-F8AB-A9E11DE8449A}"/>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8D28B399-08B0-F21C-9709-DA9B796947D0}"/>
              </a:ext>
            </a:extLst>
          </p:cNvPr>
          <p:cNvSpPr txBox="1"/>
          <p:nvPr/>
        </p:nvSpPr>
        <p:spPr>
          <a:xfrm>
            <a:off x="927772" y="1730311"/>
            <a:ext cx="7108829"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Comités</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3D3A61AA-BB40-380E-8217-A8A89B4DE0D2}"/>
              </a:ext>
            </a:extLst>
          </p:cNvPr>
          <p:cNvSpPr txBox="1"/>
          <p:nvPr/>
        </p:nvSpPr>
        <p:spPr>
          <a:xfrm>
            <a:off x="927772" y="2161198"/>
            <a:ext cx="10650343" cy="3754874"/>
          </a:xfrm>
          <a:prstGeom prst="rect">
            <a:avLst/>
          </a:prstGeom>
          <a:noFill/>
        </p:spPr>
        <p:txBody>
          <a:bodyPr wrap="square">
            <a:spAutoFit/>
          </a:bodyPr>
          <a:lstStyle/>
          <a:p>
            <a:pPr algn="just"/>
            <a:r>
              <a:rPr lang="es-MX" sz="1400" b="0" i="0" u="none" strike="noStrike" baseline="0" dirty="0">
                <a:solidFill>
                  <a:srgbClr val="000000"/>
                </a:solidFill>
                <a:latin typeface="Noto Sans" panose="020B0502040504020204" pitchFamily="34" charset="0"/>
              </a:rPr>
              <a:t>La Instancia Ejecutora será la responsable de la constitución del Comité de Contraloría Social, para lo cual organizará una reunión al inicio de la ejecución del programa o beneficio a vigilar, a la cual deberán ser convocadas las personas beneficiarias. </a:t>
            </a:r>
          </a:p>
          <a:p>
            <a:pPr algn="just"/>
            <a:endParaRPr lang="es-MX" sz="1400" b="0" i="0" u="none" strike="noStrike" baseline="0" dirty="0">
              <a:solidFill>
                <a:srgbClr val="000000"/>
              </a:solidFill>
              <a:latin typeface="Noto Sans" panose="020B0502040504020204" pitchFamily="34" charset="0"/>
            </a:endParaRPr>
          </a:p>
          <a:p>
            <a:pPr algn="just"/>
            <a:r>
              <a:rPr lang="es-MX" sz="1400" b="0" i="0" u="none" strike="noStrike" baseline="0" dirty="0">
                <a:solidFill>
                  <a:srgbClr val="000000"/>
                </a:solidFill>
                <a:latin typeface="Noto Sans" panose="020B0502040504020204" pitchFamily="34" charset="0"/>
              </a:rPr>
              <a:t>El beneficio a vigilar será: el apoyo financiero definido en el “Contrato proyecto de prestación de servicios a largo plazo” que se suscribió con el Inversionista Proveedor resultado de la aplicación del programa este es un presupuesto asignado a la compañía prestadora de servicios para gastos de operación de la Universidad. </a:t>
            </a:r>
          </a:p>
          <a:p>
            <a:pPr algn="just"/>
            <a:r>
              <a:rPr lang="es-MX" sz="1400" b="0" i="0" u="none" strike="noStrike" baseline="0" dirty="0">
                <a:solidFill>
                  <a:srgbClr val="000000"/>
                </a:solidFill>
                <a:latin typeface="Noto Sans" panose="020B0502040504020204" pitchFamily="34" charset="0"/>
              </a:rPr>
              <a:t>El Comité se conformará por los beneficiarios del programa, es decir alumnos, docentes y personal administrativo adscritos a la Universidad Politécnica de San Luis Potosí. Previa convocatoria se reunirán y elegirán entre ellos mismos de forma libre y voluntaria a quienes integrarán el Comité. </a:t>
            </a:r>
          </a:p>
          <a:p>
            <a:pPr algn="just"/>
            <a:endParaRPr lang="es-MX" sz="1400" b="0" i="0" u="none" strike="noStrike" baseline="0" dirty="0">
              <a:solidFill>
                <a:srgbClr val="000000"/>
              </a:solidFill>
              <a:latin typeface="Noto Sans" panose="020B0502040504020204" pitchFamily="34" charset="0"/>
            </a:endParaRPr>
          </a:p>
          <a:p>
            <a:pPr algn="just"/>
            <a:r>
              <a:rPr lang="es-MX" sz="1400" b="0" i="0" u="none" strike="noStrike" baseline="0" dirty="0">
                <a:solidFill>
                  <a:srgbClr val="000000"/>
                </a:solidFill>
                <a:latin typeface="Noto Sans" panose="020B0502040504020204" pitchFamily="34" charset="0"/>
              </a:rPr>
              <a:t>Las personas integrantes del Comité entregarán a La Instancia Ejecutora un escrito libre para solicitar el registro del propio Comité. El escrito deberá contener el nombre del programa federal de que se trate, el ejercicio fiscal respectivo, la representación y domicilio donde se constituye, así como los mecanismos e instrumentos que utilizará para el ejercicio de sus actividades, además de la documentación que acredite la calidad de persona beneficiaria. El Acta de Constitución del Comité de Contraloría Social (Anexo 1) podrá ser utilizado como escrito libre, sin menoscabo de que quienes integren los Comité de Contraloría Social puedan presentar en cualquier formato la solicitud de registro. </a:t>
            </a:r>
            <a:endParaRPr lang="es-MX" dirty="0"/>
          </a:p>
        </p:txBody>
      </p:sp>
    </p:spTree>
    <p:extLst>
      <p:ext uri="{BB962C8B-B14F-4D97-AF65-F5344CB8AC3E}">
        <p14:creationId xmlns:p14="http://schemas.microsoft.com/office/powerpoint/2010/main" val="593374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4DEC6-AFD3-41E3-FB3B-6635B5413353}"/>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A418AE8A-D74B-4A07-28A9-BCABB280DECD}"/>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F028F0AD-5BC1-E3CE-D69D-602E276EDD99}"/>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CB06B258-BF23-ACE5-E482-1C4301DF7BF2}"/>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C976A5E8-1AE8-5A8C-9B27-CB2B5984CFB7}"/>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85195303-5FDE-3373-0671-DDFF6A557728}"/>
              </a:ext>
            </a:extLst>
          </p:cNvPr>
          <p:cNvSpPr txBox="1"/>
          <p:nvPr/>
        </p:nvSpPr>
        <p:spPr>
          <a:xfrm>
            <a:off x="706641" y="1730311"/>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Reuniones con comités de CS</a:t>
            </a:r>
            <a:endParaRPr sz="2200" dirty="0">
              <a:solidFill>
                <a:srgbClr val="621131"/>
              </a:solidFill>
              <a:latin typeface="Patria" pitchFamily="2" charset="0"/>
            </a:endParaRPr>
          </a:p>
        </p:txBody>
      </p:sp>
      <p:sp>
        <p:nvSpPr>
          <p:cNvPr id="8" name="Rectángulo 7">
            <a:extLst>
              <a:ext uri="{FF2B5EF4-FFF2-40B4-BE49-F238E27FC236}">
                <a16:creationId xmlns:a16="http://schemas.microsoft.com/office/drawing/2014/main" id="{DE3E4298-8A41-20AC-1346-632121AAA36D}"/>
              </a:ext>
            </a:extLst>
          </p:cNvPr>
          <p:cNvSpPr/>
          <p:nvPr/>
        </p:nvSpPr>
        <p:spPr>
          <a:xfrm>
            <a:off x="1194051" y="2161198"/>
            <a:ext cx="9211734" cy="3108543"/>
          </a:xfrm>
          <a:prstGeom prst="rect">
            <a:avLst/>
          </a:prstGeom>
        </p:spPr>
        <p:txBody>
          <a:bodyPr wrap="square">
            <a:spAutoFit/>
          </a:bodyPr>
          <a:lstStyle/>
          <a:p>
            <a:pPr algn="just"/>
            <a:r>
              <a:rPr lang="es-MX" dirty="0">
                <a:latin typeface="Noto Sans"/>
              </a:rPr>
              <a:t>La Instancia Ejecutora realizará reuniones con las personas beneficiarias y el Comité de Contraloría Social por los siguientes motivos:</a:t>
            </a:r>
          </a:p>
          <a:p>
            <a:pPr algn="just"/>
            <a:endParaRPr lang="es-MX" dirty="0">
              <a:latin typeface="Noto Sans"/>
            </a:endParaRPr>
          </a:p>
          <a:p>
            <a:pPr algn="just"/>
            <a:r>
              <a:rPr lang="es-MX" dirty="0">
                <a:latin typeface="Noto Sans"/>
              </a:rPr>
              <a:t>• Constituir Comités de Contraloría Social;</a:t>
            </a:r>
          </a:p>
          <a:p>
            <a:pPr algn="just"/>
            <a:r>
              <a:rPr lang="es-MX" dirty="0">
                <a:latin typeface="Noto Sans"/>
              </a:rPr>
              <a:t>• Recopilar el informe de Comité de Contraloría Social y orientar sobre su llenado;</a:t>
            </a:r>
          </a:p>
          <a:p>
            <a:pPr algn="just"/>
            <a:r>
              <a:rPr lang="es-MX" dirty="0">
                <a:latin typeface="Noto Sans"/>
              </a:rPr>
              <a:t>• Dar seguimiento a los asuntos acordados;</a:t>
            </a:r>
          </a:p>
          <a:p>
            <a:pPr algn="just"/>
            <a:r>
              <a:rPr lang="es-MX" dirty="0">
                <a:latin typeface="Noto Sans"/>
              </a:rPr>
              <a:t>• Realizar recomendaciones para las actividades de vigilancia;</a:t>
            </a:r>
          </a:p>
          <a:p>
            <a:pPr algn="just"/>
            <a:r>
              <a:rPr lang="es-MX" dirty="0">
                <a:latin typeface="Noto Sans"/>
              </a:rPr>
              <a:t>• Entrega – Recepción de la obra, apoyo o servicio;</a:t>
            </a:r>
          </a:p>
          <a:p>
            <a:pPr algn="just"/>
            <a:r>
              <a:rPr lang="es-MX" dirty="0">
                <a:latin typeface="Noto Sans"/>
              </a:rPr>
              <a:t>• Realizar actividades de vigilancia;</a:t>
            </a:r>
          </a:p>
          <a:p>
            <a:pPr algn="just"/>
            <a:r>
              <a:rPr lang="es-MX" dirty="0">
                <a:latin typeface="Noto Sans"/>
              </a:rPr>
              <a:t>• Dar a conocer los resultados de sus actividades de vigilancia;</a:t>
            </a:r>
          </a:p>
          <a:p>
            <a:pPr algn="just"/>
            <a:r>
              <a:rPr lang="es-MX" dirty="0">
                <a:latin typeface="Noto Sans"/>
              </a:rPr>
              <a:t>• Promover que las personas beneficiarias expresen sus opiniones;</a:t>
            </a:r>
          </a:p>
          <a:p>
            <a:pPr algn="just"/>
            <a:r>
              <a:rPr lang="es-MX" dirty="0">
                <a:latin typeface="Noto Sans"/>
              </a:rPr>
              <a:t>• Otro – los detalles se indican en la minuta.</a:t>
            </a:r>
          </a:p>
          <a:p>
            <a:pPr algn="just"/>
            <a:endParaRPr lang="es-MX" dirty="0">
              <a:latin typeface="Noto Sans"/>
            </a:endParaRPr>
          </a:p>
          <a:p>
            <a:pPr algn="just"/>
            <a:r>
              <a:rPr lang="es-MX" dirty="0">
                <a:latin typeface="Noto Sans"/>
              </a:rPr>
              <a:t>Al finalizar la reunión se levantará la Minuta de Reunión (Anexo 3) y registrará la información en el SICS.</a:t>
            </a:r>
          </a:p>
        </p:txBody>
      </p:sp>
    </p:spTree>
    <p:extLst>
      <p:ext uri="{BB962C8B-B14F-4D97-AF65-F5344CB8AC3E}">
        <p14:creationId xmlns:p14="http://schemas.microsoft.com/office/powerpoint/2010/main" val="20220151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858A9-DC51-DAA5-4D47-FA69A12F3974}"/>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3880CACA-F54F-607D-5761-C008C620B0A8}"/>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A0F13F53-0812-C9AA-C7DC-E598352EAFF9}"/>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6F02A987-2C7B-29EE-507C-F470D6CF2A75}"/>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E00FBA0B-6B4F-F2B5-DA82-AE34C2F60656}"/>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2">
            <a:extLst>
              <a:ext uri="{FF2B5EF4-FFF2-40B4-BE49-F238E27FC236}">
                <a16:creationId xmlns:a16="http://schemas.microsoft.com/office/drawing/2014/main" id="{EC0F0C9E-3828-48E9-5CCA-76B9929EC101}"/>
              </a:ext>
            </a:extLst>
          </p:cNvPr>
          <p:cNvSpPr txBox="1"/>
          <p:nvPr/>
        </p:nvSpPr>
        <p:spPr>
          <a:xfrm>
            <a:off x="1091668" y="1655974"/>
            <a:ext cx="6098874" cy="430887"/>
          </a:xfrm>
          <a:prstGeom prst="rect">
            <a:avLst/>
          </a:prstGeom>
          <a:noFill/>
        </p:spPr>
        <p:txBody>
          <a:bodyPr wrap="square">
            <a:spAutoFit/>
          </a:bodyPr>
          <a:lstStyle/>
          <a:p>
            <a:r>
              <a:rPr lang="es-MX" sz="2200" dirty="0">
                <a:solidFill>
                  <a:srgbClr val="621131"/>
                </a:solidFill>
                <a:latin typeface="Patria" pitchFamily="2" charset="0"/>
              </a:rPr>
              <a:t>Capacitaciones y Asesorías</a:t>
            </a:r>
          </a:p>
        </p:txBody>
      </p:sp>
      <p:sp>
        <p:nvSpPr>
          <p:cNvPr id="8" name="CuadroTexto 7">
            <a:extLst>
              <a:ext uri="{FF2B5EF4-FFF2-40B4-BE49-F238E27FC236}">
                <a16:creationId xmlns:a16="http://schemas.microsoft.com/office/drawing/2014/main" id="{A3935D4A-F7AD-D5F7-4DF0-A36B7F3E3166}"/>
              </a:ext>
            </a:extLst>
          </p:cNvPr>
          <p:cNvSpPr txBox="1"/>
          <p:nvPr/>
        </p:nvSpPr>
        <p:spPr>
          <a:xfrm>
            <a:off x="2208455" y="2086861"/>
            <a:ext cx="7103793" cy="41857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Nombre del Evento</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Clasificación del Evento</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Fecha del evento</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Temas:  Características Operativas del Programa, Normativa Aplicable, Documentos Normativos de CS, Mecanismos para la presentación de Quejas y Denuncias, Registro de información en el SICS, Actividades de Contraloría Social, Otros temas</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Forma de impartición: Virtual, Presencial, Mixta</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Entidad, municipio, localidad</a:t>
            </a:r>
          </a:p>
          <a:p>
            <a:pPr marL="285750" indent="-285750" algn="just">
              <a:buFont typeface="Wingdings" panose="05000000000000000000" pitchFamily="2" charset="2"/>
              <a:buChar char="q"/>
            </a:pPr>
            <a:endParaRPr lang="es-MX" dirty="0">
              <a:latin typeface="Noto Sans" panose="020B0502040504020204" pitchFamily="34" charset="0"/>
              <a:ea typeface="Noto Sans" panose="020B0502040504020204" pitchFamily="34" charset="0"/>
              <a:cs typeface="Noto Sans" panose="020B0502040504020204" pitchFamily="34" charset="0"/>
            </a:endParaRP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Figura participante: Persona servidora pública federal, Persona servidora pública estatal, persona servidora pública municipal, integrante de comité, beneficiario, otra figura.</a:t>
            </a:r>
          </a:p>
          <a:p>
            <a:pPr marL="285750" indent="-285750" algn="just">
              <a:buFont typeface="Wingdings" panose="05000000000000000000" pitchFamily="2" charset="2"/>
              <a:buChar char="q"/>
            </a:pPr>
            <a:r>
              <a:rPr lang="es-MX" dirty="0">
                <a:latin typeface="Noto Sans" panose="020B0502040504020204" pitchFamily="34" charset="0"/>
                <a:ea typeface="Noto Sans" panose="020B0502040504020204" pitchFamily="34" charset="0"/>
                <a:cs typeface="Noto Sans" panose="020B0502040504020204" pitchFamily="34" charset="0"/>
              </a:rPr>
              <a:t>Número total de hombres y mujeres</a:t>
            </a:r>
          </a:p>
        </p:txBody>
      </p:sp>
    </p:spTree>
    <p:extLst>
      <p:ext uri="{BB962C8B-B14F-4D97-AF65-F5344CB8AC3E}">
        <p14:creationId xmlns:p14="http://schemas.microsoft.com/office/powerpoint/2010/main" val="11297552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4C843-392A-160C-DFBA-5E9C830DD6F8}"/>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3307B8D7-C746-A2DD-F22F-44F0535FE1DB}"/>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73F514EE-16C5-B8FF-69D4-1F0759E87CF8}"/>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64AA314E-6076-A7DB-38E5-70CFDEC1B0FD}"/>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DEC0CEC2-2AF8-A892-5713-4F6CA420462A}"/>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2A0E6968-C4DD-210C-FF2D-568DC819A7C1}"/>
              </a:ext>
            </a:extLst>
          </p:cNvPr>
          <p:cNvSpPr txBox="1"/>
          <p:nvPr/>
        </p:nvSpPr>
        <p:spPr>
          <a:xfrm>
            <a:off x="855345" y="1580919"/>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Formatos de Trabajo de los Comités (Anexos) </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62E0659B-5A34-A714-9785-F2D831CC9035}"/>
              </a:ext>
            </a:extLst>
          </p:cNvPr>
          <p:cNvSpPr txBox="1"/>
          <p:nvPr/>
        </p:nvSpPr>
        <p:spPr>
          <a:xfrm>
            <a:off x="1545159" y="1987636"/>
            <a:ext cx="8775757" cy="123110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b="0" i="0" u="none" strike="noStrike" cap="none" spc="0" normalizeH="0" baseline="0" dirty="0">
                <a:ln>
                  <a:noFill/>
                </a:ln>
                <a:solidFill>
                  <a:srgbClr val="000000"/>
                </a:solidFill>
                <a:effectLst/>
                <a:uFillTx/>
                <a:latin typeface="Noto Sans" panose="020B0502040504020204"/>
                <a:sym typeface="Calibri"/>
              </a:rPr>
              <a:t>Acta de Constitución del</a:t>
            </a:r>
            <a:r>
              <a:rPr kumimoji="0" lang="es-MX" b="0" i="0" u="none" strike="noStrike" cap="none" spc="0" normalizeH="0" dirty="0">
                <a:ln>
                  <a:noFill/>
                </a:ln>
                <a:solidFill>
                  <a:srgbClr val="000000"/>
                </a:solidFill>
                <a:effectLst/>
                <a:uFillTx/>
                <a:latin typeface="Noto Sans" panose="020B0502040504020204"/>
                <a:sym typeface="Calibri"/>
              </a:rPr>
              <a:t> Comité de Contraloría Social (Anexo1)</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baseline="0" dirty="0">
                <a:latin typeface="Noto Sans" panose="020B0502040504020204"/>
              </a:rPr>
              <a:t>Acta</a:t>
            </a:r>
            <a:r>
              <a:rPr lang="es-MX" dirty="0">
                <a:latin typeface="Noto Sans" panose="020B0502040504020204"/>
              </a:rPr>
              <a:t> de Sustitución de Integrantes del Comité (Anexo 2)</a:t>
            </a: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kumimoji="0" lang="es-MX" b="0" i="0" u="none" strike="noStrike" cap="none" spc="0" normalizeH="0" baseline="0" dirty="0">
                <a:ln>
                  <a:noFill/>
                </a:ln>
                <a:solidFill>
                  <a:srgbClr val="000000"/>
                </a:solidFill>
                <a:effectLst/>
                <a:uFillTx/>
                <a:latin typeface="Noto Sans" panose="020B0502040504020204"/>
                <a:sym typeface="Calibri"/>
              </a:rPr>
              <a:t>Minuta</a:t>
            </a:r>
            <a:r>
              <a:rPr kumimoji="0" lang="es-MX" b="0" i="0" u="none" strike="noStrike" cap="none" spc="0" normalizeH="0" dirty="0">
                <a:ln>
                  <a:noFill/>
                </a:ln>
                <a:solidFill>
                  <a:srgbClr val="000000"/>
                </a:solidFill>
                <a:effectLst/>
                <a:uFillTx/>
                <a:latin typeface="Noto Sans" panose="020B0502040504020204"/>
                <a:sym typeface="Calibri"/>
              </a:rPr>
              <a:t> de Reunión Del Comité de Contraloría Social</a:t>
            </a:r>
            <a:r>
              <a:rPr lang="es-MX" dirty="0">
                <a:latin typeface="Noto Sans" panose="020B0502040504020204"/>
              </a:rPr>
              <a:t> (Anexo 3)</a:t>
            </a:r>
            <a:endParaRPr kumimoji="0" lang="es-MX" b="0" i="0" u="none" strike="noStrike" cap="none" spc="0" normalizeH="0" dirty="0">
              <a:ln>
                <a:noFill/>
              </a:ln>
              <a:solidFill>
                <a:srgbClr val="000000"/>
              </a:solidFill>
              <a:effectLst/>
              <a:uFillTx/>
              <a:latin typeface="Noto Sans" panose="020B0502040504020204"/>
              <a:sym typeface="Calibri"/>
            </a:endParaRPr>
          </a:p>
          <a:p>
            <a:pPr marL="285750" marR="0" indent="-285750" algn="l" defTabSz="914400" rtl="0" fontAlgn="auto" latinLnBrk="0" hangingPunct="0">
              <a:lnSpc>
                <a:spcPct val="100000"/>
              </a:lnSpc>
              <a:spcBef>
                <a:spcPts val="0"/>
              </a:spcBef>
              <a:spcAft>
                <a:spcPts val="0"/>
              </a:spcAft>
              <a:buClrTx/>
              <a:buSzTx/>
              <a:buFont typeface="Wingdings" panose="05000000000000000000" pitchFamily="2" charset="2"/>
              <a:buChar char="q"/>
              <a:tabLst/>
            </a:pPr>
            <a:r>
              <a:rPr lang="es-MX" baseline="0" dirty="0">
                <a:latin typeface="Noto Sans" panose="020B0502040504020204"/>
              </a:rPr>
              <a:t>Informe del Comité de Contraloría Social (Anexo 4)</a:t>
            </a:r>
          </a:p>
          <a:p>
            <a:pPr marR="0" algn="l" defTabSz="914400" rtl="0" fontAlgn="auto" latinLnBrk="0" hangingPunct="0">
              <a:lnSpc>
                <a:spcPct val="100000"/>
              </a:lnSpc>
              <a:spcBef>
                <a:spcPts val="0"/>
              </a:spcBef>
              <a:spcAft>
                <a:spcPts val="0"/>
              </a:spcAft>
              <a:buClrTx/>
              <a:buSzTx/>
              <a:tabLst/>
            </a:pPr>
            <a:endParaRPr kumimoji="0" lang="es-MX" sz="1800" b="0" i="0" u="none" strike="noStrike" cap="none" spc="0" normalizeH="0" baseline="0" dirty="0">
              <a:ln>
                <a:noFill/>
              </a:ln>
              <a:solidFill>
                <a:srgbClr val="000000"/>
              </a:solidFill>
              <a:effectLst/>
              <a:uFillTx/>
              <a:latin typeface="+mj-lt"/>
              <a:ea typeface="+mj-ea"/>
              <a:cs typeface="+mj-cs"/>
              <a:sym typeface="Calibri"/>
            </a:endParaRPr>
          </a:p>
        </p:txBody>
      </p:sp>
      <p:pic>
        <p:nvPicPr>
          <p:cNvPr id="11" name="Imagen 10">
            <a:extLst>
              <a:ext uri="{FF2B5EF4-FFF2-40B4-BE49-F238E27FC236}">
                <a16:creationId xmlns:a16="http://schemas.microsoft.com/office/drawing/2014/main" id="{A2BC8A24-D8C2-8AD5-39FC-81A85513DEE8}"/>
              </a:ext>
            </a:extLst>
          </p:cNvPr>
          <p:cNvPicPr>
            <a:picLocks noChangeAspect="1"/>
          </p:cNvPicPr>
          <p:nvPr/>
        </p:nvPicPr>
        <p:blipFill>
          <a:blip r:embed="rId5"/>
          <a:srcRect l="29109" t="6323" r="29010"/>
          <a:stretch>
            <a:fillRect/>
          </a:stretch>
        </p:blipFill>
        <p:spPr>
          <a:xfrm>
            <a:off x="1545159" y="3186639"/>
            <a:ext cx="2393708" cy="2629973"/>
          </a:xfrm>
          <a:prstGeom prst="rect">
            <a:avLst/>
          </a:prstGeom>
        </p:spPr>
      </p:pic>
      <p:pic>
        <p:nvPicPr>
          <p:cNvPr id="13" name="Imagen 12">
            <a:extLst>
              <a:ext uri="{FF2B5EF4-FFF2-40B4-BE49-F238E27FC236}">
                <a16:creationId xmlns:a16="http://schemas.microsoft.com/office/drawing/2014/main" id="{489AF61C-A81F-DDA5-CA00-22CA2C76E82C}"/>
              </a:ext>
            </a:extLst>
          </p:cNvPr>
          <p:cNvPicPr>
            <a:picLocks noChangeAspect="1"/>
          </p:cNvPicPr>
          <p:nvPr/>
        </p:nvPicPr>
        <p:blipFill>
          <a:blip r:embed="rId6"/>
          <a:srcRect l="30891" t="6323" r="30643" b="7327"/>
          <a:stretch>
            <a:fillRect/>
          </a:stretch>
        </p:blipFill>
        <p:spPr>
          <a:xfrm>
            <a:off x="4125168" y="3147437"/>
            <a:ext cx="2281928" cy="2708376"/>
          </a:xfrm>
          <a:prstGeom prst="rect">
            <a:avLst/>
          </a:prstGeom>
        </p:spPr>
      </p:pic>
      <p:pic>
        <p:nvPicPr>
          <p:cNvPr id="15" name="Imagen 14">
            <a:extLst>
              <a:ext uri="{FF2B5EF4-FFF2-40B4-BE49-F238E27FC236}">
                <a16:creationId xmlns:a16="http://schemas.microsoft.com/office/drawing/2014/main" id="{148BE683-E9D3-2B73-F5BE-282C99DB1683}"/>
              </a:ext>
            </a:extLst>
          </p:cNvPr>
          <p:cNvPicPr>
            <a:picLocks noChangeAspect="1"/>
          </p:cNvPicPr>
          <p:nvPr/>
        </p:nvPicPr>
        <p:blipFill>
          <a:blip r:embed="rId7"/>
          <a:srcRect l="30891" t="5593" r="30569" b="6322"/>
          <a:stretch>
            <a:fillRect/>
          </a:stretch>
        </p:blipFill>
        <p:spPr>
          <a:xfrm>
            <a:off x="6692097" y="3147437"/>
            <a:ext cx="2362124" cy="2708376"/>
          </a:xfrm>
          <a:prstGeom prst="rect">
            <a:avLst/>
          </a:prstGeom>
        </p:spPr>
      </p:pic>
      <p:pic>
        <p:nvPicPr>
          <p:cNvPr id="17" name="Imagen 16">
            <a:extLst>
              <a:ext uri="{FF2B5EF4-FFF2-40B4-BE49-F238E27FC236}">
                <a16:creationId xmlns:a16="http://schemas.microsoft.com/office/drawing/2014/main" id="{439CCEC8-55CD-68F1-ADA5-041D7F7E1A20}"/>
              </a:ext>
            </a:extLst>
          </p:cNvPr>
          <p:cNvPicPr>
            <a:picLocks noChangeAspect="1"/>
          </p:cNvPicPr>
          <p:nvPr/>
        </p:nvPicPr>
        <p:blipFill>
          <a:blip r:embed="rId8"/>
          <a:srcRect l="1263" t="24554" r="59282" b="9042"/>
          <a:stretch>
            <a:fillRect/>
          </a:stretch>
        </p:blipFill>
        <p:spPr>
          <a:xfrm>
            <a:off x="9283338" y="3147437"/>
            <a:ext cx="2447757" cy="2577120"/>
          </a:xfrm>
          <a:prstGeom prst="rect">
            <a:avLst/>
          </a:prstGeom>
        </p:spPr>
      </p:pic>
    </p:spTree>
    <p:extLst>
      <p:ext uri="{BB962C8B-B14F-4D97-AF65-F5344CB8AC3E}">
        <p14:creationId xmlns:p14="http://schemas.microsoft.com/office/powerpoint/2010/main" val="8556213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821A7-7EB0-E1E3-1B54-94DB03E3FB0E}"/>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2EB6C5D5-B88F-6BD4-8F7E-036B9A1E6A19}"/>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FD577F76-11A1-E2A3-2CBE-1F3FC76F48C1}"/>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55528220-C1B6-C119-8CC8-92E6B060A27C}"/>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ABF6F471-250C-970D-9C31-2C1FFDD32EB4}"/>
              </a:ext>
            </a:extLst>
          </p:cNvPr>
          <p:cNvSpPr txBox="1"/>
          <p:nvPr/>
        </p:nvSpPr>
        <p:spPr>
          <a:xfrm>
            <a:off x="560725" y="824494"/>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664684F7-1818-9B1E-C230-C6ECE8E1F86F}"/>
              </a:ext>
            </a:extLst>
          </p:cNvPr>
          <p:cNvSpPr txBox="1"/>
          <p:nvPr/>
        </p:nvSpPr>
        <p:spPr>
          <a:xfrm>
            <a:off x="855345" y="1705223"/>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Informe Final del Comité de CS</a:t>
            </a:r>
            <a:endParaRPr sz="2200" dirty="0">
              <a:solidFill>
                <a:srgbClr val="621131"/>
              </a:solidFill>
              <a:latin typeface="Patria" pitchFamily="2" charset="0"/>
            </a:endParaRPr>
          </a:p>
        </p:txBody>
      </p:sp>
      <p:sp>
        <p:nvSpPr>
          <p:cNvPr id="8" name="Rectángulo 7">
            <a:extLst>
              <a:ext uri="{FF2B5EF4-FFF2-40B4-BE49-F238E27FC236}">
                <a16:creationId xmlns:a16="http://schemas.microsoft.com/office/drawing/2014/main" id="{C86EEAAD-1EF0-A9EA-7411-AA7A54CFF8C3}"/>
              </a:ext>
            </a:extLst>
          </p:cNvPr>
          <p:cNvSpPr/>
          <p:nvPr/>
        </p:nvSpPr>
        <p:spPr>
          <a:xfrm>
            <a:off x="946807" y="2286958"/>
            <a:ext cx="8534400" cy="954107"/>
          </a:xfrm>
          <a:prstGeom prst="rect">
            <a:avLst/>
          </a:prstGeom>
        </p:spPr>
        <p:txBody>
          <a:bodyPr wrap="square">
            <a:spAutoFit/>
          </a:bodyPr>
          <a:lstStyle/>
          <a:p>
            <a:pPr algn="just"/>
            <a:r>
              <a:rPr lang="es-MX" dirty="0">
                <a:latin typeface="Noto Sans"/>
              </a:rPr>
              <a:t>La Instancia Ejecutora recopilará el Informe de Comité de Contraloría Social una vez que concluya la reunión de la cual darán aviso los integrantes del comité al Enlace de la Instancia Ejecutora para que pueda proceder al registro del mismo en el Sistema Informático de Contraloría social (SICS) en un plazo no mayor a diez días hábiles a partir de su recepción</a:t>
            </a:r>
          </a:p>
        </p:txBody>
      </p:sp>
      <p:pic>
        <p:nvPicPr>
          <p:cNvPr id="11" name="Imagen 10">
            <a:extLst>
              <a:ext uri="{FF2B5EF4-FFF2-40B4-BE49-F238E27FC236}">
                <a16:creationId xmlns:a16="http://schemas.microsoft.com/office/drawing/2014/main" id="{3E21B82E-90AC-09D7-12B0-124D4053E5C3}"/>
              </a:ext>
            </a:extLst>
          </p:cNvPr>
          <p:cNvPicPr>
            <a:picLocks noChangeAspect="1"/>
          </p:cNvPicPr>
          <p:nvPr/>
        </p:nvPicPr>
        <p:blipFill>
          <a:blip r:embed="rId5"/>
          <a:srcRect l="1263" t="24554" r="59282" b="9042"/>
          <a:stretch>
            <a:fillRect/>
          </a:stretch>
        </p:blipFill>
        <p:spPr>
          <a:xfrm>
            <a:off x="6289076" y="3381525"/>
            <a:ext cx="2447757" cy="2577120"/>
          </a:xfrm>
          <a:prstGeom prst="rect">
            <a:avLst/>
          </a:prstGeom>
        </p:spPr>
      </p:pic>
    </p:spTree>
    <p:extLst>
      <p:ext uri="{BB962C8B-B14F-4D97-AF65-F5344CB8AC3E}">
        <p14:creationId xmlns:p14="http://schemas.microsoft.com/office/powerpoint/2010/main" val="30506770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96D5D-7E77-F679-B91E-54D10222E591}"/>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5905EB8A-495B-3E86-09D6-06D8F7178883}"/>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82AB4C22-9104-62C4-273E-FAE38D4497CB}"/>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6572E901-8692-3ADC-99C3-7550B62FA9E2}"/>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DCA036F2-2289-D3E1-352E-E8CB1E3519D2}"/>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B2B1C4A5-8FE1-2878-AA0A-61558D6914BB}"/>
              </a:ext>
            </a:extLst>
          </p:cNvPr>
          <p:cNvSpPr txBox="1"/>
          <p:nvPr/>
        </p:nvSpPr>
        <p:spPr>
          <a:xfrm>
            <a:off x="1234816" y="1920470"/>
            <a:ext cx="7108829"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Para quejas y denuncias</a:t>
            </a:r>
            <a:endParaRPr sz="2200" dirty="0">
              <a:solidFill>
                <a:srgbClr val="621131"/>
              </a:solidFill>
              <a:latin typeface="Patria" pitchFamily="2" charset="0"/>
            </a:endParaRPr>
          </a:p>
        </p:txBody>
      </p:sp>
      <p:sp>
        <p:nvSpPr>
          <p:cNvPr id="8" name="CuadroTexto 7">
            <a:extLst>
              <a:ext uri="{FF2B5EF4-FFF2-40B4-BE49-F238E27FC236}">
                <a16:creationId xmlns:a16="http://schemas.microsoft.com/office/drawing/2014/main" id="{35727517-96DC-31E7-4E71-625B28313B08}"/>
              </a:ext>
            </a:extLst>
          </p:cNvPr>
          <p:cNvSpPr txBox="1"/>
          <p:nvPr/>
        </p:nvSpPr>
        <p:spPr>
          <a:xfrm>
            <a:off x="1376769" y="2351357"/>
            <a:ext cx="7785338" cy="3108543"/>
          </a:xfrm>
          <a:prstGeom prst="rect">
            <a:avLst/>
          </a:prstGeom>
          <a:noFill/>
        </p:spPr>
        <p:txBody>
          <a:bodyPr wrap="square">
            <a:spAutoFit/>
          </a:bodyPr>
          <a:lstStyle/>
          <a:p>
            <a:r>
              <a:rPr lang="es-MX" dirty="0">
                <a:latin typeface="Noto Sans"/>
              </a:rPr>
              <a:t>Mecanismos de la Secretaría de la Anticorrupción y Buen Gobierno:</a:t>
            </a:r>
          </a:p>
          <a:p>
            <a:endParaRPr lang="es-MX" dirty="0">
              <a:latin typeface="Noto Sans"/>
            </a:endParaRPr>
          </a:p>
          <a:p>
            <a:r>
              <a:rPr lang="es-MX" dirty="0">
                <a:latin typeface="Noto Sans"/>
              </a:rPr>
              <a:t>Las denuncias podrán realizarse a través del Sistema Integral de Denuncias Ciudadanas (SIDEC)</a:t>
            </a:r>
          </a:p>
          <a:p>
            <a:endParaRPr lang="es-MX" dirty="0">
              <a:latin typeface="Noto Sans"/>
            </a:endParaRPr>
          </a:p>
          <a:p>
            <a:r>
              <a:rPr lang="es-MX" dirty="0">
                <a:latin typeface="Noto Sans"/>
              </a:rPr>
              <a:t>en la liga https://sidec.buengobierno.gob.mx/ las 24 horas del día, los 365 días del año; o</a:t>
            </a:r>
          </a:p>
          <a:p>
            <a:r>
              <a:rPr lang="es-MX" dirty="0">
                <a:latin typeface="Noto Sans"/>
              </a:rPr>
              <a:t>mediante escrito presentado en la Secretaría Anticorrupción y Buen Gobierno, ubicada en</a:t>
            </a:r>
          </a:p>
          <a:p>
            <a:r>
              <a:rPr lang="es-MX" dirty="0">
                <a:latin typeface="Noto Sans"/>
              </a:rPr>
              <a:t>Avenida Insurgentes Sur 1735, Colonia Guadalupe </a:t>
            </a:r>
            <a:r>
              <a:rPr lang="es-MX" dirty="0" err="1">
                <a:latin typeface="Noto Sans"/>
              </a:rPr>
              <a:t>Inn</a:t>
            </a:r>
            <a:r>
              <a:rPr lang="es-MX" dirty="0">
                <a:latin typeface="Noto Sans"/>
              </a:rPr>
              <a:t>, C. P. 01020, Alcaldía Álvaro Obregón, Ciudad de México.</a:t>
            </a:r>
          </a:p>
          <a:p>
            <a:endParaRPr lang="es-MX" dirty="0">
              <a:latin typeface="Noto Sans"/>
            </a:endParaRPr>
          </a:p>
          <a:p>
            <a:r>
              <a:rPr lang="es-MX" dirty="0">
                <a:latin typeface="Noto Sans"/>
              </a:rPr>
              <a:t>En caso de requerir asesoría en la presentación de denuncias, podrán comunicarse a los teléfonos:</a:t>
            </a:r>
          </a:p>
          <a:p>
            <a:r>
              <a:rPr lang="es-MX" dirty="0">
                <a:latin typeface="Noto Sans"/>
              </a:rPr>
              <a:t>55 2000 2000 y al número gratuito 800 112 87 00.</a:t>
            </a:r>
          </a:p>
          <a:p>
            <a:endParaRPr lang="es-MX" dirty="0">
              <a:latin typeface="Noto Sans"/>
            </a:endParaRPr>
          </a:p>
        </p:txBody>
      </p:sp>
    </p:spTree>
    <p:extLst>
      <p:ext uri="{BB962C8B-B14F-4D97-AF65-F5344CB8AC3E}">
        <p14:creationId xmlns:p14="http://schemas.microsoft.com/office/powerpoint/2010/main" val="2623710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368D3-0612-9811-566F-E908A786E5E0}"/>
            </a:ext>
          </a:extLst>
        </p:cNvPr>
        <p:cNvGrpSpPr/>
        <p:nvPr/>
      </p:nvGrpSpPr>
      <p:grpSpPr>
        <a:xfrm>
          <a:off x="0" y="0"/>
          <a:ext cx="0" cy="0"/>
          <a:chOff x="0" y="0"/>
          <a:chExt cx="0" cy="0"/>
        </a:xfrm>
      </p:grpSpPr>
      <p:pic>
        <p:nvPicPr>
          <p:cNvPr id="4" name="Marcador de contenido 3" descr="Imagen que contiene Logotipo&#10;&#10;El contenido generado por IA puede ser incorrecto.">
            <a:extLst>
              <a:ext uri="{FF2B5EF4-FFF2-40B4-BE49-F238E27FC236}">
                <a16:creationId xmlns:a16="http://schemas.microsoft.com/office/drawing/2014/main" id="{192499C9-86C7-BEF2-3A88-35E561A4443C}"/>
              </a:ext>
            </a:extLst>
          </p:cNvPr>
          <p:cNvPicPr>
            <a:picLocks noGrp="1" noChangeAspect="1"/>
          </p:cNvPicPr>
          <p:nvPr>
            <p:ph idx="1"/>
          </p:nvPr>
        </p:nvPicPr>
        <p:blipFill>
          <a:blip r:embed="rId2"/>
          <a:stretch>
            <a:fillRect/>
          </a:stretch>
        </p:blipFill>
        <p:spPr>
          <a:xfrm>
            <a:off x="9983450" y="251901"/>
            <a:ext cx="1915232" cy="392868"/>
          </a:xfrm>
        </p:spPr>
      </p:pic>
      <p:pic>
        <p:nvPicPr>
          <p:cNvPr id="5" name="Imagen 4" descr="Logotipo&#10;&#10;Descripción generada automáticamente">
            <a:extLst>
              <a:ext uri="{FF2B5EF4-FFF2-40B4-BE49-F238E27FC236}">
                <a16:creationId xmlns:a16="http://schemas.microsoft.com/office/drawing/2014/main" id="{6DBE6C0D-08F1-3D23-5CDB-07534F55AA65}"/>
              </a:ext>
            </a:extLst>
          </p:cNvPr>
          <p:cNvPicPr>
            <a:picLocks noChangeAspect="1"/>
          </p:cNvPicPr>
          <p:nvPr/>
        </p:nvPicPr>
        <p:blipFill>
          <a:blip r:embed="rId3"/>
          <a:stretch>
            <a:fillRect/>
          </a:stretch>
        </p:blipFill>
        <p:spPr>
          <a:xfrm>
            <a:off x="7964174" y="251901"/>
            <a:ext cx="1197933" cy="647454"/>
          </a:xfrm>
          <a:prstGeom prst="rect">
            <a:avLst/>
          </a:prstGeom>
        </p:spPr>
      </p:pic>
      <p:pic>
        <p:nvPicPr>
          <p:cNvPr id="7" name="Imagen 6">
            <a:extLst>
              <a:ext uri="{FF2B5EF4-FFF2-40B4-BE49-F238E27FC236}">
                <a16:creationId xmlns:a16="http://schemas.microsoft.com/office/drawing/2014/main" id="{D001135C-D7B5-507E-3EF5-6747C4C2A259}"/>
              </a:ext>
            </a:extLst>
          </p:cNvPr>
          <p:cNvPicPr>
            <a:picLocks noChangeAspect="1"/>
          </p:cNvPicPr>
          <p:nvPr/>
        </p:nvPicPr>
        <p:blipFill>
          <a:blip r:embed="rId4" cstate="print">
            <a:extLst>
              <a:ext uri="{28A0092B-C50C-407E-A947-70E740481C1C}">
                <a14:useLocalDpi xmlns:a14="http://schemas.microsoft.com/office/drawing/2010/main" val="0"/>
              </a:ext>
            </a:extLst>
          </a:blip>
          <a:srcRect l="6762" t="13157" r="5272" b="13340"/>
          <a:stretch>
            <a:fillRect/>
          </a:stretch>
        </p:blipFill>
        <p:spPr>
          <a:xfrm>
            <a:off x="293318" y="143260"/>
            <a:ext cx="2114904" cy="834515"/>
          </a:xfrm>
          <a:prstGeom prst="rect">
            <a:avLst/>
          </a:prstGeom>
        </p:spPr>
      </p:pic>
      <p:sp>
        <p:nvSpPr>
          <p:cNvPr id="9" name="Google Shape;78;p8">
            <a:extLst>
              <a:ext uri="{FF2B5EF4-FFF2-40B4-BE49-F238E27FC236}">
                <a16:creationId xmlns:a16="http://schemas.microsoft.com/office/drawing/2014/main" id="{73E1F2A4-A05D-C540-DBC4-5DF72B6235A5}"/>
              </a:ext>
            </a:extLst>
          </p:cNvPr>
          <p:cNvSpPr txBox="1"/>
          <p:nvPr/>
        </p:nvSpPr>
        <p:spPr>
          <a:xfrm>
            <a:off x="569778" y="899355"/>
            <a:ext cx="6097554"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MX" sz="2400" b="1" dirty="0">
                <a:solidFill>
                  <a:srgbClr val="1E5B4F"/>
                </a:solidFill>
                <a:latin typeface="Noto Sans"/>
                <a:ea typeface="Noto Sans"/>
                <a:cs typeface="Noto Sans"/>
                <a:sym typeface="Noto Sans"/>
              </a:rPr>
              <a:t>Contraloría Social para el Programa S247</a:t>
            </a:r>
            <a:endParaRPr sz="2400" dirty="0">
              <a:solidFill>
                <a:srgbClr val="1E5B4F"/>
              </a:solidFill>
              <a:latin typeface="Calibri"/>
              <a:ea typeface="Calibri"/>
              <a:cs typeface="Calibri"/>
              <a:sym typeface="Calibri"/>
            </a:endParaRPr>
          </a:p>
        </p:txBody>
      </p:sp>
      <p:sp>
        <p:nvSpPr>
          <p:cNvPr id="3" name="CuadroTexto 11">
            <a:extLst>
              <a:ext uri="{FF2B5EF4-FFF2-40B4-BE49-F238E27FC236}">
                <a16:creationId xmlns:a16="http://schemas.microsoft.com/office/drawing/2014/main" id="{912A29E3-3B55-C49A-490B-9C56559DF01C}"/>
              </a:ext>
            </a:extLst>
          </p:cNvPr>
          <p:cNvSpPr txBox="1"/>
          <p:nvPr/>
        </p:nvSpPr>
        <p:spPr>
          <a:xfrm>
            <a:off x="927773" y="1842145"/>
            <a:ext cx="7108829"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5700">
                <a:solidFill>
                  <a:srgbClr val="565656"/>
                </a:solidFill>
                <a:latin typeface="MadrePatria"/>
                <a:ea typeface="MadrePatria"/>
                <a:cs typeface="MadrePatria"/>
                <a:sym typeface="MadrePatria"/>
              </a:defRPr>
            </a:lvl1pPr>
          </a:lstStyle>
          <a:p>
            <a:r>
              <a:rPr lang="es-MX" sz="2200" dirty="0">
                <a:solidFill>
                  <a:srgbClr val="621131"/>
                </a:solidFill>
                <a:latin typeface="Patria" pitchFamily="2" charset="0"/>
              </a:rPr>
              <a:t>Para quejas y denuncias</a:t>
            </a:r>
            <a:endParaRPr sz="2200" dirty="0">
              <a:solidFill>
                <a:srgbClr val="621131"/>
              </a:solidFill>
              <a:latin typeface="Patria" pitchFamily="2" charset="0"/>
            </a:endParaRPr>
          </a:p>
        </p:txBody>
      </p:sp>
      <p:sp>
        <p:nvSpPr>
          <p:cNvPr id="8" name="Rectángulo 7">
            <a:extLst>
              <a:ext uri="{FF2B5EF4-FFF2-40B4-BE49-F238E27FC236}">
                <a16:creationId xmlns:a16="http://schemas.microsoft.com/office/drawing/2014/main" id="{A8E3D5A1-589F-A385-C579-17D77F703BBD}"/>
              </a:ext>
            </a:extLst>
          </p:cNvPr>
          <p:cNvSpPr/>
          <p:nvPr/>
        </p:nvSpPr>
        <p:spPr>
          <a:xfrm>
            <a:off x="1350770" y="2384866"/>
            <a:ext cx="8940800" cy="3416320"/>
          </a:xfrm>
          <a:prstGeom prst="rect">
            <a:avLst/>
          </a:prstGeom>
        </p:spPr>
        <p:txBody>
          <a:bodyPr wrap="square">
            <a:spAutoFit/>
          </a:bodyPr>
          <a:lstStyle/>
          <a:p>
            <a:r>
              <a:rPr lang="es-MX" dirty="0">
                <a:latin typeface="Noto Sans"/>
              </a:rPr>
              <a:t>Dirección General de Universidades Tecnológicas y Politécnicas:</a:t>
            </a:r>
          </a:p>
          <a:p>
            <a:endParaRPr lang="es-MX" dirty="0">
              <a:latin typeface="Noto Sans"/>
            </a:endParaRPr>
          </a:p>
          <a:p>
            <a:r>
              <a:rPr lang="es-MX" dirty="0">
                <a:latin typeface="Noto Sans"/>
              </a:rPr>
              <a:t>Correo electrónico especial: quejasydenuncias@nube.sep.gob.mx</a:t>
            </a:r>
          </a:p>
          <a:p>
            <a:r>
              <a:rPr lang="es-MX" dirty="0">
                <a:latin typeface="Noto Sans"/>
              </a:rPr>
              <a:t>Directamente en Av. Universidad 1200, sector 3-28 tercer piso Col. </a:t>
            </a:r>
            <a:r>
              <a:rPr lang="es-MX" dirty="0" err="1">
                <a:latin typeface="Noto Sans"/>
              </a:rPr>
              <a:t>Xoco</a:t>
            </a:r>
            <a:r>
              <a:rPr lang="es-MX" dirty="0">
                <a:latin typeface="Noto Sans"/>
              </a:rPr>
              <a:t>, Alcaldía Benito Juárez,</a:t>
            </a:r>
          </a:p>
          <a:p>
            <a:r>
              <a:rPr lang="es-MX" dirty="0">
                <a:latin typeface="Noto Sans"/>
              </a:rPr>
              <a:t>CDMX. Telefónicamente al (55) 3601 1610 o al conmutador de la SEP (55) 3601 1600 ext. 67153</a:t>
            </a:r>
          </a:p>
          <a:p>
            <a:r>
              <a:rPr lang="es-MX" dirty="0">
                <a:latin typeface="Noto Sans"/>
              </a:rPr>
              <a:t>Correo electrónico: </a:t>
            </a:r>
            <a:r>
              <a:rPr lang="es-MX" dirty="0">
                <a:latin typeface="Noto Sans"/>
                <a:hlinkClick r:id="rId5"/>
              </a:rPr>
              <a:t>contraloriasocial.dgutyp@nube.sep.gob.mx</a:t>
            </a:r>
            <a:endParaRPr lang="es-MX" dirty="0">
              <a:latin typeface="Noto Sans"/>
            </a:endParaRPr>
          </a:p>
          <a:p>
            <a:endParaRPr lang="es-MX" dirty="0">
              <a:latin typeface="Noto Sans"/>
            </a:endParaRPr>
          </a:p>
          <a:p>
            <a:r>
              <a:rPr lang="es-MX" dirty="0">
                <a:latin typeface="Noto Sans"/>
              </a:rPr>
              <a:t>• Órgano Interno de Control:</a:t>
            </a:r>
          </a:p>
          <a:p>
            <a:endParaRPr lang="es-MX" dirty="0">
              <a:latin typeface="Noto Sans"/>
            </a:endParaRPr>
          </a:p>
          <a:p>
            <a:r>
              <a:rPr lang="es-MX" dirty="0">
                <a:latin typeface="Noto Sans"/>
              </a:rPr>
              <a:t>Av. Universidad 1074, Col. </a:t>
            </a:r>
            <a:r>
              <a:rPr lang="es-MX" dirty="0" err="1">
                <a:latin typeface="Noto Sans"/>
              </a:rPr>
              <a:t>Xoco</a:t>
            </a:r>
            <a:r>
              <a:rPr lang="es-MX" dirty="0">
                <a:latin typeface="Noto Sans"/>
              </a:rPr>
              <a:t>, Alcaldía Benito Juárez, C.P. 03330, CDMX</a:t>
            </a:r>
          </a:p>
        </p:txBody>
      </p:sp>
    </p:spTree>
    <p:extLst>
      <p:ext uri="{BB962C8B-B14F-4D97-AF65-F5344CB8AC3E}">
        <p14:creationId xmlns:p14="http://schemas.microsoft.com/office/powerpoint/2010/main" val="2169393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sld>
</file>

<file path=ppt/theme/theme1.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989</TotalTime>
  <Words>2491</Words>
  <Application>Microsoft Office PowerPoint</Application>
  <PresentationFormat>Panorámica</PresentationFormat>
  <Paragraphs>243</Paragraphs>
  <Slides>25</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25</vt:i4>
      </vt:variant>
    </vt:vector>
  </HeadingPairs>
  <TitlesOfParts>
    <vt:vector size="33" baseType="lpstr">
      <vt:lpstr>Noto Sans Medium</vt:lpstr>
      <vt:lpstr>Noto Sans SemiBold</vt:lpstr>
      <vt:lpstr>Calibri</vt:lpstr>
      <vt:lpstr>Wingdings</vt:lpstr>
      <vt:lpstr>Patria</vt:lpstr>
      <vt:lpstr>Arial</vt:lpstr>
      <vt:lpstr>Noto Sans</vt:lpstr>
      <vt:lpstr>Tema de Office</vt:lpstr>
      <vt:lpstr> Capacitación S247 “Programa para el Desarrollo Profesional Docente” </vt:lpstr>
      <vt:lpstr>Contralores Sociales  Guardianes del gasto público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Ximena Pérez Viveros</dc:creator>
  <cp:lastModifiedBy>Ma. Salomé Cedillo Villar</cp:lastModifiedBy>
  <cp:revision>9</cp:revision>
  <dcterms:created xsi:type="dcterms:W3CDTF">2024-12-28T21:44:20Z</dcterms:created>
  <dcterms:modified xsi:type="dcterms:W3CDTF">2026-10-07T16:22:41Z</dcterms:modified>
</cp:coreProperties>
</file>